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9"/>
  </p:notesMasterIdLst>
  <p:handoutMasterIdLst>
    <p:handoutMasterId r:id="rId20"/>
  </p:handoutMasterIdLst>
  <p:sldIdLst>
    <p:sldId id="337" r:id="rId5"/>
    <p:sldId id="379" r:id="rId6"/>
    <p:sldId id="382" r:id="rId7"/>
    <p:sldId id="384" r:id="rId8"/>
    <p:sldId id="394" r:id="rId9"/>
    <p:sldId id="388" r:id="rId10"/>
    <p:sldId id="391" r:id="rId11"/>
    <p:sldId id="383" r:id="rId12"/>
    <p:sldId id="385" r:id="rId13"/>
    <p:sldId id="390" r:id="rId14"/>
    <p:sldId id="393" r:id="rId15"/>
    <p:sldId id="387" r:id="rId16"/>
    <p:sldId id="386" r:id="rId17"/>
    <p:sldId id="389" r:id="rId18"/>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31D3AE"/>
    <a:srgbClr val="F3622C"/>
    <a:srgbClr val="7F007D"/>
    <a:srgbClr val="FF004C"/>
    <a:srgbClr val="20D3FF"/>
    <a:srgbClr val="00EDB5"/>
    <a:srgbClr val="000000"/>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84422" autoAdjust="0"/>
  </p:normalViewPr>
  <p:slideViewPr>
    <p:cSldViewPr snapToGrid="0" snapToObjects="1" showGuides="1">
      <p:cViewPr varScale="1">
        <p:scale>
          <a:sx n="92" d="100"/>
          <a:sy n="92" d="100"/>
        </p:scale>
        <p:origin x="1176" y="96"/>
      </p:cViewPr>
      <p:guideLst/>
    </p:cSldViewPr>
  </p:slideViewPr>
  <p:notesTextViewPr>
    <p:cViewPr>
      <p:scale>
        <a:sx n="1" d="1"/>
        <a:sy n="1" d="1"/>
      </p:scale>
      <p:origin x="0" y="0"/>
    </p:cViewPr>
  </p:notesTextViewPr>
  <p:sorterViewPr>
    <p:cViewPr>
      <p:scale>
        <a:sx n="66" d="100"/>
        <a:sy n="66" d="100"/>
      </p:scale>
      <p:origin x="0" y="-388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F1CE67-C3B4-4A2F-999C-4C10A573AA24}" type="doc">
      <dgm:prSet loTypeId="urn:microsoft.com/office/officeart/2005/8/layout/process5" loCatId="process" qsTypeId="urn:microsoft.com/office/officeart/2005/8/quickstyle/simple1" qsCatId="simple" csTypeId="urn:microsoft.com/office/officeart/2005/8/colors/colorful3" csCatId="colorful" phldr="1"/>
      <dgm:spPr/>
    </dgm:pt>
    <dgm:pt modelId="{FBED62C5-4F48-418D-B171-7021789A8CB9}">
      <dgm:prSet phldrT="[Text]"/>
      <dgm:spPr/>
      <dgm:t>
        <a:bodyPr/>
        <a:lstStyle/>
        <a:p>
          <a:r>
            <a:rPr lang="en-GB" dirty="0"/>
            <a:t>1. Visuals</a:t>
          </a:r>
        </a:p>
      </dgm:t>
    </dgm:pt>
    <dgm:pt modelId="{5959213F-3D18-4019-BED8-7935B9BE3AE1}" type="parTrans" cxnId="{48F684D5-A139-4F14-B4D1-406FC4FF52A9}">
      <dgm:prSet/>
      <dgm:spPr/>
      <dgm:t>
        <a:bodyPr/>
        <a:lstStyle/>
        <a:p>
          <a:endParaRPr lang="en-GB"/>
        </a:p>
      </dgm:t>
    </dgm:pt>
    <dgm:pt modelId="{034083CE-B549-4F99-957D-321EC128BDA4}" type="sibTrans" cxnId="{48F684D5-A139-4F14-B4D1-406FC4FF52A9}">
      <dgm:prSet/>
      <dgm:spPr/>
      <dgm:t>
        <a:bodyPr/>
        <a:lstStyle/>
        <a:p>
          <a:endParaRPr lang="en-GB"/>
        </a:p>
      </dgm:t>
    </dgm:pt>
    <dgm:pt modelId="{935E6DAD-4453-4CE0-BF54-4ABAC2D019F5}">
      <dgm:prSet phldrT="[Text]"/>
      <dgm:spPr/>
      <dgm:t>
        <a:bodyPr/>
        <a:lstStyle/>
        <a:p>
          <a:r>
            <a:rPr lang="en-GB" dirty="0"/>
            <a:t>3. Tools</a:t>
          </a:r>
        </a:p>
      </dgm:t>
    </dgm:pt>
    <dgm:pt modelId="{286A3FE8-EEF2-4F27-B6A1-4FA9A2045C09}" type="parTrans" cxnId="{7D5CA58F-76E5-43EE-93D1-D238DEE1354C}">
      <dgm:prSet/>
      <dgm:spPr/>
      <dgm:t>
        <a:bodyPr/>
        <a:lstStyle/>
        <a:p>
          <a:endParaRPr lang="en-GB"/>
        </a:p>
      </dgm:t>
    </dgm:pt>
    <dgm:pt modelId="{FE35EC5C-8101-4E7B-A5F6-066321EB64D6}" type="sibTrans" cxnId="{7D5CA58F-76E5-43EE-93D1-D238DEE1354C}">
      <dgm:prSet/>
      <dgm:spPr/>
      <dgm:t>
        <a:bodyPr/>
        <a:lstStyle/>
        <a:p>
          <a:endParaRPr lang="en-GB"/>
        </a:p>
      </dgm:t>
    </dgm:pt>
    <dgm:pt modelId="{2DDCCA58-7595-468A-B299-B9B86DEB749F}">
      <dgm:prSet phldrT="[Text]"/>
      <dgm:spPr/>
      <dgm:t>
        <a:bodyPr/>
        <a:lstStyle/>
        <a:p>
          <a:r>
            <a:rPr lang="en-GB" dirty="0"/>
            <a:t>6. Priorities</a:t>
          </a:r>
        </a:p>
      </dgm:t>
    </dgm:pt>
    <dgm:pt modelId="{52692AFC-0FD6-4B7A-ABF7-45856EC5A410}" type="parTrans" cxnId="{597FA970-4B79-43A8-A968-4172BAD473B2}">
      <dgm:prSet/>
      <dgm:spPr/>
      <dgm:t>
        <a:bodyPr/>
        <a:lstStyle/>
        <a:p>
          <a:endParaRPr lang="en-GB"/>
        </a:p>
      </dgm:t>
    </dgm:pt>
    <dgm:pt modelId="{D80528B3-8561-4805-ABD0-66E6B2F94F29}" type="sibTrans" cxnId="{597FA970-4B79-43A8-A968-4172BAD473B2}">
      <dgm:prSet/>
      <dgm:spPr/>
      <dgm:t>
        <a:bodyPr/>
        <a:lstStyle/>
        <a:p>
          <a:endParaRPr lang="en-GB"/>
        </a:p>
      </dgm:t>
    </dgm:pt>
    <dgm:pt modelId="{FE6A9E66-05E0-4911-ABE9-00C5F245AF92}">
      <dgm:prSet phldrT="[Text]"/>
      <dgm:spPr/>
      <dgm:t>
        <a:bodyPr/>
        <a:lstStyle/>
        <a:p>
          <a:r>
            <a:rPr lang="en-GB" dirty="0"/>
            <a:t>5. Visual best practices</a:t>
          </a:r>
        </a:p>
      </dgm:t>
    </dgm:pt>
    <dgm:pt modelId="{FC941568-B2D6-4D3E-B183-8CD6FD4C3CFC}" type="parTrans" cxnId="{1B2E3714-2C97-4659-943F-C0C14E41813D}">
      <dgm:prSet/>
      <dgm:spPr/>
      <dgm:t>
        <a:bodyPr/>
        <a:lstStyle/>
        <a:p>
          <a:endParaRPr lang="en-GB"/>
        </a:p>
      </dgm:t>
    </dgm:pt>
    <dgm:pt modelId="{9C886D66-EA68-40A2-8497-E3F83E36469B}" type="sibTrans" cxnId="{1B2E3714-2C97-4659-943F-C0C14E41813D}">
      <dgm:prSet/>
      <dgm:spPr/>
      <dgm:t>
        <a:bodyPr/>
        <a:lstStyle/>
        <a:p>
          <a:endParaRPr lang="en-GB"/>
        </a:p>
      </dgm:t>
    </dgm:pt>
    <dgm:pt modelId="{992963EE-78FA-49ED-942D-8BBDD0265D85}">
      <dgm:prSet phldrT="[Text]"/>
      <dgm:spPr/>
      <dgm:t>
        <a:bodyPr/>
        <a:lstStyle/>
        <a:p>
          <a:r>
            <a:rPr lang="en-GB" dirty="0"/>
            <a:t>2. Dashboards</a:t>
          </a:r>
        </a:p>
      </dgm:t>
    </dgm:pt>
    <dgm:pt modelId="{066AB0A9-E7C8-44E2-A338-962145D67FBC}" type="parTrans" cxnId="{9FE672CA-A771-4281-9EA7-571371809B11}">
      <dgm:prSet/>
      <dgm:spPr/>
      <dgm:t>
        <a:bodyPr/>
        <a:lstStyle/>
        <a:p>
          <a:endParaRPr lang="en-GB"/>
        </a:p>
      </dgm:t>
    </dgm:pt>
    <dgm:pt modelId="{343D48C2-BFFC-4646-980F-A01C2570BB32}" type="sibTrans" cxnId="{9FE672CA-A771-4281-9EA7-571371809B11}">
      <dgm:prSet/>
      <dgm:spPr/>
      <dgm:t>
        <a:bodyPr/>
        <a:lstStyle/>
        <a:p>
          <a:endParaRPr lang="en-GB"/>
        </a:p>
      </dgm:t>
    </dgm:pt>
    <dgm:pt modelId="{F553D839-56A1-4E90-BFC4-B01AE8B16CAD}">
      <dgm:prSet phldrT="[Text]"/>
      <dgm:spPr/>
      <dgm:t>
        <a:bodyPr/>
        <a:lstStyle/>
        <a:p>
          <a:r>
            <a:rPr lang="en-GB" dirty="0"/>
            <a:t>4. Storytelling</a:t>
          </a:r>
        </a:p>
      </dgm:t>
    </dgm:pt>
    <dgm:pt modelId="{375354AD-E9DD-432A-BBA3-016B6B9D668E}" type="parTrans" cxnId="{DE987857-F71B-4F57-908B-21B6DF643582}">
      <dgm:prSet/>
      <dgm:spPr/>
      <dgm:t>
        <a:bodyPr/>
        <a:lstStyle/>
        <a:p>
          <a:endParaRPr lang="en-GB"/>
        </a:p>
      </dgm:t>
    </dgm:pt>
    <dgm:pt modelId="{57D0E998-E86B-4887-AB67-8D4521D33077}" type="sibTrans" cxnId="{DE987857-F71B-4F57-908B-21B6DF643582}">
      <dgm:prSet/>
      <dgm:spPr/>
      <dgm:t>
        <a:bodyPr/>
        <a:lstStyle/>
        <a:p>
          <a:endParaRPr lang="en-GB"/>
        </a:p>
      </dgm:t>
    </dgm:pt>
    <dgm:pt modelId="{07DB802A-3A75-4999-BE25-93C91E97C971}" type="pres">
      <dgm:prSet presAssocID="{59F1CE67-C3B4-4A2F-999C-4C10A573AA24}" presName="diagram" presStyleCnt="0">
        <dgm:presLayoutVars>
          <dgm:dir/>
          <dgm:resizeHandles val="exact"/>
        </dgm:presLayoutVars>
      </dgm:prSet>
      <dgm:spPr/>
    </dgm:pt>
    <dgm:pt modelId="{F63B0CAA-A694-4CC0-84B2-D27181EFB70B}" type="pres">
      <dgm:prSet presAssocID="{FBED62C5-4F48-418D-B171-7021789A8CB9}" presName="node" presStyleLbl="node1" presStyleIdx="0" presStyleCnt="6">
        <dgm:presLayoutVars>
          <dgm:bulletEnabled val="1"/>
        </dgm:presLayoutVars>
      </dgm:prSet>
      <dgm:spPr/>
    </dgm:pt>
    <dgm:pt modelId="{A5A20B35-D0F5-4846-9015-172DE2E4EDAC}" type="pres">
      <dgm:prSet presAssocID="{034083CE-B549-4F99-957D-321EC128BDA4}" presName="sibTrans" presStyleLbl="sibTrans2D1" presStyleIdx="0" presStyleCnt="5"/>
      <dgm:spPr/>
    </dgm:pt>
    <dgm:pt modelId="{E6864061-9CB6-4038-A21A-0B684FE0518D}" type="pres">
      <dgm:prSet presAssocID="{034083CE-B549-4F99-957D-321EC128BDA4}" presName="connectorText" presStyleLbl="sibTrans2D1" presStyleIdx="0" presStyleCnt="5"/>
      <dgm:spPr/>
    </dgm:pt>
    <dgm:pt modelId="{E0AB6081-5F1F-4B4B-BBCB-381E6F85BFAD}" type="pres">
      <dgm:prSet presAssocID="{992963EE-78FA-49ED-942D-8BBDD0265D85}" presName="node" presStyleLbl="node1" presStyleIdx="1" presStyleCnt="6">
        <dgm:presLayoutVars>
          <dgm:bulletEnabled val="1"/>
        </dgm:presLayoutVars>
      </dgm:prSet>
      <dgm:spPr/>
    </dgm:pt>
    <dgm:pt modelId="{4BDAE259-7FDF-4703-BFFD-969FD6CBDE06}" type="pres">
      <dgm:prSet presAssocID="{343D48C2-BFFC-4646-980F-A01C2570BB32}" presName="sibTrans" presStyleLbl="sibTrans2D1" presStyleIdx="1" presStyleCnt="5"/>
      <dgm:spPr/>
    </dgm:pt>
    <dgm:pt modelId="{17E7B366-9E1C-4310-82CC-9AA2874B14D2}" type="pres">
      <dgm:prSet presAssocID="{343D48C2-BFFC-4646-980F-A01C2570BB32}" presName="connectorText" presStyleLbl="sibTrans2D1" presStyleIdx="1" presStyleCnt="5"/>
      <dgm:spPr/>
    </dgm:pt>
    <dgm:pt modelId="{3A3B3A23-0507-4F66-8599-24FC570D256F}" type="pres">
      <dgm:prSet presAssocID="{935E6DAD-4453-4CE0-BF54-4ABAC2D019F5}" presName="node" presStyleLbl="node1" presStyleIdx="2" presStyleCnt="6">
        <dgm:presLayoutVars>
          <dgm:bulletEnabled val="1"/>
        </dgm:presLayoutVars>
      </dgm:prSet>
      <dgm:spPr/>
    </dgm:pt>
    <dgm:pt modelId="{33C1C282-31F9-4EA8-B459-5DE2DB06F6FA}" type="pres">
      <dgm:prSet presAssocID="{FE35EC5C-8101-4E7B-A5F6-066321EB64D6}" presName="sibTrans" presStyleLbl="sibTrans2D1" presStyleIdx="2" presStyleCnt="5"/>
      <dgm:spPr/>
    </dgm:pt>
    <dgm:pt modelId="{ACC32561-A119-46EE-814C-782BE482DB7E}" type="pres">
      <dgm:prSet presAssocID="{FE35EC5C-8101-4E7B-A5F6-066321EB64D6}" presName="connectorText" presStyleLbl="sibTrans2D1" presStyleIdx="2" presStyleCnt="5"/>
      <dgm:spPr/>
    </dgm:pt>
    <dgm:pt modelId="{5B12B6BA-7DF8-4D00-B459-FEA4F0A20280}" type="pres">
      <dgm:prSet presAssocID="{F553D839-56A1-4E90-BFC4-B01AE8B16CAD}" presName="node" presStyleLbl="node1" presStyleIdx="3" presStyleCnt="6">
        <dgm:presLayoutVars>
          <dgm:bulletEnabled val="1"/>
        </dgm:presLayoutVars>
      </dgm:prSet>
      <dgm:spPr/>
    </dgm:pt>
    <dgm:pt modelId="{8842BB21-D3CE-468F-83D8-7783DED10AE7}" type="pres">
      <dgm:prSet presAssocID="{57D0E998-E86B-4887-AB67-8D4521D33077}" presName="sibTrans" presStyleLbl="sibTrans2D1" presStyleIdx="3" presStyleCnt="5"/>
      <dgm:spPr/>
    </dgm:pt>
    <dgm:pt modelId="{F9BA757A-91E4-471D-9A45-B40FB10B5CDC}" type="pres">
      <dgm:prSet presAssocID="{57D0E998-E86B-4887-AB67-8D4521D33077}" presName="connectorText" presStyleLbl="sibTrans2D1" presStyleIdx="3" presStyleCnt="5"/>
      <dgm:spPr/>
    </dgm:pt>
    <dgm:pt modelId="{5A204893-3E5E-453A-B4FC-810F9869D672}" type="pres">
      <dgm:prSet presAssocID="{FE6A9E66-05E0-4911-ABE9-00C5F245AF92}" presName="node" presStyleLbl="node1" presStyleIdx="4" presStyleCnt="6">
        <dgm:presLayoutVars>
          <dgm:bulletEnabled val="1"/>
        </dgm:presLayoutVars>
      </dgm:prSet>
      <dgm:spPr/>
    </dgm:pt>
    <dgm:pt modelId="{548F2B8A-66E9-42F0-9994-4721A67493FF}" type="pres">
      <dgm:prSet presAssocID="{9C886D66-EA68-40A2-8497-E3F83E36469B}" presName="sibTrans" presStyleLbl="sibTrans2D1" presStyleIdx="4" presStyleCnt="5"/>
      <dgm:spPr/>
    </dgm:pt>
    <dgm:pt modelId="{779C1C61-A161-4FBA-A6DA-9874B2040564}" type="pres">
      <dgm:prSet presAssocID="{9C886D66-EA68-40A2-8497-E3F83E36469B}" presName="connectorText" presStyleLbl="sibTrans2D1" presStyleIdx="4" presStyleCnt="5"/>
      <dgm:spPr/>
    </dgm:pt>
    <dgm:pt modelId="{98DD69CF-43F0-4E4B-B348-37A29210BA37}" type="pres">
      <dgm:prSet presAssocID="{2DDCCA58-7595-468A-B299-B9B86DEB749F}" presName="node" presStyleLbl="node1" presStyleIdx="5" presStyleCnt="6">
        <dgm:presLayoutVars>
          <dgm:bulletEnabled val="1"/>
        </dgm:presLayoutVars>
      </dgm:prSet>
      <dgm:spPr/>
    </dgm:pt>
  </dgm:ptLst>
  <dgm:cxnLst>
    <dgm:cxn modelId="{25721400-789F-4B00-8090-52E2AD57F7BF}" type="presOf" srcId="{343D48C2-BFFC-4646-980F-A01C2570BB32}" destId="{17E7B366-9E1C-4310-82CC-9AA2874B14D2}" srcOrd="1" destOrd="0" presId="urn:microsoft.com/office/officeart/2005/8/layout/process5"/>
    <dgm:cxn modelId="{2F385910-339D-4062-A768-77ABB6A0A6AD}" type="presOf" srcId="{034083CE-B549-4F99-957D-321EC128BDA4}" destId="{E6864061-9CB6-4038-A21A-0B684FE0518D}" srcOrd="1" destOrd="0" presId="urn:microsoft.com/office/officeart/2005/8/layout/process5"/>
    <dgm:cxn modelId="{1B2E3714-2C97-4659-943F-C0C14E41813D}" srcId="{59F1CE67-C3B4-4A2F-999C-4C10A573AA24}" destId="{FE6A9E66-05E0-4911-ABE9-00C5F245AF92}" srcOrd="4" destOrd="0" parTransId="{FC941568-B2D6-4D3E-B183-8CD6FD4C3CFC}" sibTransId="{9C886D66-EA68-40A2-8497-E3F83E36469B}"/>
    <dgm:cxn modelId="{F8AE321A-9D7E-4FB7-AFDA-6904B6A2EFE4}" type="presOf" srcId="{9C886D66-EA68-40A2-8497-E3F83E36469B}" destId="{779C1C61-A161-4FBA-A6DA-9874B2040564}" srcOrd="1" destOrd="0" presId="urn:microsoft.com/office/officeart/2005/8/layout/process5"/>
    <dgm:cxn modelId="{98EFA02F-F2C6-41C5-8A9D-E51BF73ED5E5}" type="presOf" srcId="{FE6A9E66-05E0-4911-ABE9-00C5F245AF92}" destId="{5A204893-3E5E-453A-B4FC-810F9869D672}" srcOrd="0" destOrd="0" presId="urn:microsoft.com/office/officeart/2005/8/layout/process5"/>
    <dgm:cxn modelId="{516E9939-C260-4722-AEF5-2B245ACF06A4}" type="presOf" srcId="{343D48C2-BFFC-4646-980F-A01C2570BB32}" destId="{4BDAE259-7FDF-4703-BFFD-969FD6CBDE06}" srcOrd="0" destOrd="0" presId="urn:microsoft.com/office/officeart/2005/8/layout/process5"/>
    <dgm:cxn modelId="{3AD0D93C-D1A3-4E74-8156-FB41CE84ABA5}" type="presOf" srcId="{935E6DAD-4453-4CE0-BF54-4ABAC2D019F5}" destId="{3A3B3A23-0507-4F66-8599-24FC570D256F}" srcOrd="0" destOrd="0" presId="urn:microsoft.com/office/officeart/2005/8/layout/process5"/>
    <dgm:cxn modelId="{F291F948-9133-4750-A337-4D3F50A9C938}" type="presOf" srcId="{57D0E998-E86B-4887-AB67-8D4521D33077}" destId="{8842BB21-D3CE-468F-83D8-7783DED10AE7}" srcOrd="0" destOrd="0" presId="urn:microsoft.com/office/officeart/2005/8/layout/process5"/>
    <dgm:cxn modelId="{F366874B-2818-4F77-8B15-DAB4A626ACAD}" type="presOf" srcId="{59F1CE67-C3B4-4A2F-999C-4C10A573AA24}" destId="{07DB802A-3A75-4999-BE25-93C91E97C971}" srcOrd="0" destOrd="0" presId="urn:microsoft.com/office/officeart/2005/8/layout/process5"/>
    <dgm:cxn modelId="{597FA970-4B79-43A8-A968-4172BAD473B2}" srcId="{59F1CE67-C3B4-4A2F-999C-4C10A573AA24}" destId="{2DDCCA58-7595-468A-B299-B9B86DEB749F}" srcOrd="5" destOrd="0" parTransId="{52692AFC-0FD6-4B7A-ABF7-45856EC5A410}" sibTransId="{D80528B3-8561-4805-ABD0-66E6B2F94F29}"/>
    <dgm:cxn modelId="{5F105454-C170-4AEA-BB01-4060FE3783D5}" type="presOf" srcId="{FE35EC5C-8101-4E7B-A5F6-066321EB64D6}" destId="{ACC32561-A119-46EE-814C-782BE482DB7E}" srcOrd="1" destOrd="0" presId="urn:microsoft.com/office/officeart/2005/8/layout/process5"/>
    <dgm:cxn modelId="{DE987857-F71B-4F57-908B-21B6DF643582}" srcId="{59F1CE67-C3B4-4A2F-999C-4C10A573AA24}" destId="{F553D839-56A1-4E90-BFC4-B01AE8B16CAD}" srcOrd="3" destOrd="0" parTransId="{375354AD-E9DD-432A-BBA3-016B6B9D668E}" sibTransId="{57D0E998-E86B-4887-AB67-8D4521D33077}"/>
    <dgm:cxn modelId="{87168584-6E06-4CFC-B60E-D96D86D02FCD}" type="presOf" srcId="{FBED62C5-4F48-418D-B171-7021789A8CB9}" destId="{F63B0CAA-A694-4CC0-84B2-D27181EFB70B}" srcOrd="0" destOrd="0" presId="urn:microsoft.com/office/officeart/2005/8/layout/process5"/>
    <dgm:cxn modelId="{11E4C88A-9090-4FD5-AA09-516231E98CA6}" type="presOf" srcId="{034083CE-B549-4F99-957D-321EC128BDA4}" destId="{A5A20B35-D0F5-4846-9015-172DE2E4EDAC}" srcOrd="0" destOrd="0" presId="urn:microsoft.com/office/officeart/2005/8/layout/process5"/>
    <dgm:cxn modelId="{7D5CA58F-76E5-43EE-93D1-D238DEE1354C}" srcId="{59F1CE67-C3B4-4A2F-999C-4C10A573AA24}" destId="{935E6DAD-4453-4CE0-BF54-4ABAC2D019F5}" srcOrd="2" destOrd="0" parTransId="{286A3FE8-EEF2-4F27-B6A1-4FA9A2045C09}" sibTransId="{FE35EC5C-8101-4E7B-A5F6-066321EB64D6}"/>
    <dgm:cxn modelId="{6AD7A696-F213-4A26-B435-001E4A00BCD9}" type="presOf" srcId="{FE35EC5C-8101-4E7B-A5F6-066321EB64D6}" destId="{33C1C282-31F9-4EA8-B459-5DE2DB06F6FA}" srcOrd="0" destOrd="0" presId="urn:microsoft.com/office/officeart/2005/8/layout/process5"/>
    <dgm:cxn modelId="{1A6E06A5-B0AF-4E41-BCAE-A1C64B40B7A6}" type="presOf" srcId="{992963EE-78FA-49ED-942D-8BBDD0265D85}" destId="{E0AB6081-5F1F-4B4B-BBCB-381E6F85BFAD}" srcOrd="0" destOrd="0" presId="urn:microsoft.com/office/officeart/2005/8/layout/process5"/>
    <dgm:cxn modelId="{286504A6-77E4-4ECA-B97A-313F6921A0CC}" type="presOf" srcId="{57D0E998-E86B-4887-AB67-8D4521D33077}" destId="{F9BA757A-91E4-471D-9A45-B40FB10B5CDC}" srcOrd="1" destOrd="0" presId="urn:microsoft.com/office/officeart/2005/8/layout/process5"/>
    <dgm:cxn modelId="{7F1299A8-175D-4327-A198-8AAC13E82B8D}" type="presOf" srcId="{2DDCCA58-7595-468A-B299-B9B86DEB749F}" destId="{98DD69CF-43F0-4E4B-B348-37A29210BA37}" srcOrd="0" destOrd="0" presId="urn:microsoft.com/office/officeart/2005/8/layout/process5"/>
    <dgm:cxn modelId="{BFC6E5C8-05BF-42AC-9181-4E29C6DFD89F}" type="presOf" srcId="{F553D839-56A1-4E90-BFC4-B01AE8B16CAD}" destId="{5B12B6BA-7DF8-4D00-B459-FEA4F0A20280}" srcOrd="0" destOrd="0" presId="urn:microsoft.com/office/officeart/2005/8/layout/process5"/>
    <dgm:cxn modelId="{9FE672CA-A771-4281-9EA7-571371809B11}" srcId="{59F1CE67-C3B4-4A2F-999C-4C10A573AA24}" destId="{992963EE-78FA-49ED-942D-8BBDD0265D85}" srcOrd="1" destOrd="0" parTransId="{066AB0A9-E7C8-44E2-A338-962145D67FBC}" sibTransId="{343D48C2-BFFC-4646-980F-A01C2570BB32}"/>
    <dgm:cxn modelId="{48F684D5-A139-4F14-B4D1-406FC4FF52A9}" srcId="{59F1CE67-C3B4-4A2F-999C-4C10A573AA24}" destId="{FBED62C5-4F48-418D-B171-7021789A8CB9}" srcOrd="0" destOrd="0" parTransId="{5959213F-3D18-4019-BED8-7935B9BE3AE1}" sibTransId="{034083CE-B549-4F99-957D-321EC128BDA4}"/>
    <dgm:cxn modelId="{22B6B8F9-B89F-4AAF-9A68-52E24FA3DF09}" type="presOf" srcId="{9C886D66-EA68-40A2-8497-E3F83E36469B}" destId="{548F2B8A-66E9-42F0-9994-4721A67493FF}" srcOrd="0" destOrd="0" presId="urn:microsoft.com/office/officeart/2005/8/layout/process5"/>
    <dgm:cxn modelId="{4CE88DCD-B8F1-4ED8-A60E-1D12B04CE0AB}" type="presParOf" srcId="{07DB802A-3A75-4999-BE25-93C91E97C971}" destId="{F63B0CAA-A694-4CC0-84B2-D27181EFB70B}" srcOrd="0" destOrd="0" presId="urn:microsoft.com/office/officeart/2005/8/layout/process5"/>
    <dgm:cxn modelId="{7EBF9B99-4FB4-4113-9C48-634C6E7E0FF9}" type="presParOf" srcId="{07DB802A-3A75-4999-BE25-93C91E97C971}" destId="{A5A20B35-D0F5-4846-9015-172DE2E4EDAC}" srcOrd="1" destOrd="0" presId="urn:microsoft.com/office/officeart/2005/8/layout/process5"/>
    <dgm:cxn modelId="{CC6F34AD-23F0-451E-8558-6CF76A6DDE3D}" type="presParOf" srcId="{A5A20B35-D0F5-4846-9015-172DE2E4EDAC}" destId="{E6864061-9CB6-4038-A21A-0B684FE0518D}" srcOrd="0" destOrd="0" presId="urn:microsoft.com/office/officeart/2005/8/layout/process5"/>
    <dgm:cxn modelId="{D9E5FB51-91CC-4EAA-8B79-A3D9316C9A99}" type="presParOf" srcId="{07DB802A-3A75-4999-BE25-93C91E97C971}" destId="{E0AB6081-5F1F-4B4B-BBCB-381E6F85BFAD}" srcOrd="2" destOrd="0" presId="urn:microsoft.com/office/officeart/2005/8/layout/process5"/>
    <dgm:cxn modelId="{FCA9DB45-4633-462F-AA6B-2408401CED0A}" type="presParOf" srcId="{07DB802A-3A75-4999-BE25-93C91E97C971}" destId="{4BDAE259-7FDF-4703-BFFD-969FD6CBDE06}" srcOrd="3" destOrd="0" presId="urn:microsoft.com/office/officeart/2005/8/layout/process5"/>
    <dgm:cxn modelId="{00629E70-7507-4013-B676-3DC66C208320}" type="presParOf" srcId="{4BDAE259-7FDF-4703-BFFD-969FD6CBDE06}" destId="{17E7B366-9E1C-4310-82CC-9AA2874B14D2}" srcOrd="0" destOrd="0" presId="urn:microsoft.com/office/officeart/2005/8/layout/process5"/>
    <dgm:cxn modelId="{FDD595C8-AEA6-4208-8BC9-05AF53B798BA}" type="presParOf" srcId="{07DB802A-3A75-4999-BE25-93C91E97C971}" destId="{3A3B3A23-0507-4F66-8599-24FC570D256F}" srcOrd="4" destOrd="0" presId="urn:microsoft.com/office/officeart/2005/8/layout/process5"/>
    <dgm:cxn modelId="{358DB197-4902-42A7-96D5-D221B3016D1F}" type="presParOf" srcId="{07DB802A-3A75-4999-BE25-93C91E97C971}" destId="{33C1C282-31F9-4EA8-B459-5DE2DB06F6FA}" srcOrd="5" destOrd="0" presId="urn:microsoft.com/office/officeart/2005/8/layout/process5"/>
    <dgm:cxn modelId="{BA22D30C-B25B-4D35-ADD2-30485F6BA294}" type="presParOf" srcId="{33C1C282-31F9-4EA8-B459-5DE2DB06F6FA}" destId="{ACC32561-A119-46EE-814C-782BE482DB7E}" srcOrd="0" destOrd="0" presId="urn:microsoft.com/office/officeart/2005/8/layout/process5"/>
    <dgm:cxn modelId="{E95108D4-AC97-4E3D-84CC-322663757970}" type="presParOf" srcId="{07DB802A-3A75-4999-BE25-93C91E97C971}" destId="{5B12B6BA-7DF8-4D00-B459-FEA4F0A20280}" srcOrd="6" destOrd="0" presId="urn:microsoft.com/office/officeart/2005/8/layout/process5"/>
    <dgm:cxn modelId="{F10FE3A5-6692-4BFD-A972-9B015B106E20}" type="presParOf" srcId="{07DB802A-3A75-4999-BE25-93C91E97C971}" destId="{8842BB21-D3CE-468F-83D8-7783DED10AE7}" srcOrd="7" destOrd="0" presId="urn:microsoft.com/office/officeart/2005/8/layout/process5"/>
    <dgm:cxn modelId="{513DA68F-B285-4FFC-81A2-8BF530A8681A}" type="presParOf" srcId="{8842BB21-D3CE-468F-83D8-7783DED10AE7}" destId="{F9BA757A-91E4-471D-9A45-B40FB10B5CDC}" srcOrd="0" destOrd="0" presId="urn:microsoft.com/office/officeart/2005/8/layout/process5"/>
    <dgm:cxn modelId="{423FF156-BE09-4DEB-AA2D-A6E44E741EE0}" type="presParOf" srcId="{07DB802A-3A75-4999-BE25-93C91E97C971}" destId="{5A204893-3E5E-453A-B4FC-810F9869D672}" srcOrd="8" destOrd="0" presId="urn:microsoft.com/office/officeart/2005/8/layout/process5"/>
    <dgm:cxn modelId="{10A8B0C3-B9E2-405D-8B59-AFAEB8BAE5BE}" type="presParOf" srcId="{07DB802A-3A75-4999-BE25-93C91E97C971}" destId="{548F2B8A-66E9-42F0-9994-4721A67493FF}" srcOrd="9" destOrd="0" presId="urn:microsoft.com/office/officeart/2005/8/layout/process5"/>
    <dgm:cxn modelId="{4EC94F99-9525-45D8-BE82-477718A82802}" type="presParOf" srcId="{548F2B8A-66E9-42F0-9994-4721A67493FF}" destId="{779C1C61-A161-4FBA-A6DA-9874B2040564}" srcOrd="0" destOrd="0" presId="urn:microsoft.com/office/officeart/2005/8/layout/process5"/>
    <dgm:cxn modelId="{8C82F847-AC60-469C-BDE2-A9C96D85567E}" type="presParOf" srcId="{07DB802A-3A75-4999-BE25-93C91E97C971}" destId="{98DD69CF-43F0-4E4B-B348-37A29210BA37}"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B0CAA-A694-4CC0-84B2-D27181EFB70B}">
      <dsp:nvSpPr>
        <dsp:cNvPr id="0" name=""/>
        <dsp:cNvSpPr/>
      </dsp:nvSpPr>
      <dsp:spPr>
        <a:xfrm>
          <a:off x="838160" y="3000"/>
          <a:ext cx="2433015" cy="145980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1. Visuals</a:t>
          </a:r>
        </a:p>
      </dsp:txBody>
      <dsp:txXfrm>
        <a:off x="880916" y="45756"/>
        <a:ext cx="2347503" cy="1374297"/>
      </dsp:txXfrm>
    </dsp:sp>
    <dsp:sp modelId="{A5A20B35-D0F5-4846-9015-172DE2E4EDAC}">
      <dsp:nvSpPr>
        <dsp:cNvPr id="0" name=""/>
        <dsp:cNvSpPr/>
      </dsp:nvSpPr>
      <dsp:spPr>
        <a:xfrm>
          <a:off x="3485281" y="431211"/>
          <a:ext cx="515799" cy="60338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3485281" y="551888"/>
        <a:ext cx="361059" cy="362033"/>
      </dsp:txXfrm>
    </dsp:sp>
    <dsp:sp modelId="{E0AB6081-5F1F-4B4B-BBCB-381E6F85BFAD}">
      <dsp:nvSpPr>
        <dsp:cNvPr id="0" name=""/>
        <dsp:cNvSpPr/>
      </dsp:nvSpPr>
      <dsp:spPr>
        <a:xfrm>
          <a:off x="4244382" y="3000"/>
          <a:ext cx="2433015" cy="1459809"/>
        </a:xfrm>
        <a:prstGeom prst="roundRect">
          <a:avLst>
            <a:gd name="adj" fmla="val 10000"/>
          </a:avLst>
        </a:prstGeom>
        <a:solidFill>
          <a:schemeClr val="accent3">
            <a:hueOff val="494079"/>
            <a:satOff val="0"/>
            <a:lumOff val="5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2. Dashboards</a:t>
          </a:r>
        </a:p>
      </dsp:txBody>
      <dsp:txXfrm>
        <a:off x="4287138" y="45756"/>
        <a:ext cx="2347503" cy="1374297"/>
      </dsp:txXfrm>
    </dsp:sp>
    <dsp:sp modelId="{4BDAE259-7FDF-4703-BFFD-969FD6CBDE06}">
      <dsp:nvSpPr>
        <dsp:cNvPr id="0" name=""/>
        <dsp:cNvSpPr/>
      </dsp:nvSpPr>
      <dsp:spPr>
        <a:xfrm rot="5400000">
          <a:off x="5202990" y="1633120"/>
          <a:ext cx="515799" cy="603387"/>
        </a:xfrm>
        <a:prstGeom prst="rightArrow">
          <a:avLst>
            <a:gd name="adj1" fmla="val 60000"/>
            <a:gd name="adj2" fmla="val 50000"/>
          </a:avLst>
        </a:prstGeom>
        <a:solidFill>
          <a:schemeClr val="accent3">
            <a:hueOff val="617599"/>
            <a:satOff val="0"/>
            <a:lumOff val="62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rot="-5400000">
        <a:off x="5279873" y="1676914"/>
        <a:ext cx="362033" cy="361059"/>
      </dsp:txXfrm>
    </dsp:sp>
    <dsp:sp modelId="{3A3B3A23-0507-4F66-8599-24FC570D256F}">
      <dsp:nvSpPr>
        <dsp:cNvPr id="0" name=""/>
        <dsp:cNvSpPr/>
      </dsp:nvSpPr>
      <dsp:spPr>
        <a:xfrm>
          <a:off x="4244382" y="2436015"/>
          <a:ext cx="2433015" cy="1459809"/>
        </a:xfrm>
        <a:prstGeom prst="roundRect">
          <a:avLst>
            <a:gd name="adj" fmla="val 10000"/>
          </a:avLst>
        </a:prstGeom>
        <a:solidFill>
          <a:schemeClr val="accent3">
            <a:hueOff val="988159"/>
            <a:satOff val="0"/>
            <a:lumOff val="10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3. Tools</a:t>
          </a:r>
        </a:p>
      </dsp:txBody>
      <dsp:txXfrm>
        <a:off x="4287138" y="2478771"/>
        <a:ext cx="2347503" cy="1374297"/>
      </dsp:txXfrm>
    </dsp:sp>
    <dsp:sp modelId="{33C1C282-31F9-4EA8-B459-5DE2DB06F6FA}">
      <dsp:nvSpPr>
        <dsp:cNvPr id="0" name=""/>
        <dsp:cNvSpPr/>
      </dsp:nvSpPr>
      <dsp:spPr>
        <a:xfrm rot="10800000">
          <a:off x="3514477" y="2864226"/>
          <a:ext cx="515799" cy="603387"/>
        </a:xfrm>
        <a:prstGeom prst="rightArrow">
          <a:avLst>
            <a:gd name="adj1" fmla="val 60000"/>
            <a:gd name="adj2" fmla="val 50000"/>
          </a:avLst>
        </a:prstGeom>
        <a:solidFill>
          <a:schemeClr val="accent3">
            <a:hueOff val="1235198"/>
            <a:satOff val="0"/>
            <a:lumOff val="125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rot="10800000">
        <a:off x="3669217" y="2984903"/>
        <a:ext cx="361059" cy="362033"/>
      </dsp:txXfrm>
    </dsp:sp>
    <dsp:sp modelId="{5B12B6BA-7DF8-4D00-B459-FEA4F0A20280}">
      <dsp:nvSpPr>
        <dsp:cNvPr id="0" name=""/>
        <dsp:cNvSpPr/>
      </dsp:nvSpPr>
      <dsp:spPr>
        <a:xfrm>
          <a:off x="838160" y="2436015"/>
          <a:ext cx="2433015" cy="1459809"/>
        </a:xfrm>
        <a:prstGeom prst="roundRect">
          <a:avLst>
            <a:gd name="adj" fmla="val 10000"/>
          </a:avLst>
        </a:prstGeom>
        <a:solidFill>
          <a:schemeClr val="accent3">
            <a:hueOff val="1482238"/>
            <a:satOff val="0"/>
            <a:lumOff val="15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4. Storytelling</a:t>
          </a:r>
        </a:p>
      </dsp:txBody>
      <dsp:txXfrm>
        <a:off x="880916" y="2478771"/>
        <a:ext cx="2347503" cy="1374297"/>
      </dsp:txXfrm>
    </dsp:sp>
    <dsp:sp modelId="{8842BB21-D3CE-468F-83D8-7783DED10AE7}">
      <dsp:nvSpPr>
        <dsp:cNvPr id="0" name=""/>
        <dsp:cNvSpPr/>
      </dsp:nvSpPr>
      <dsp:spPr>
        <a:xfrm rot="5400000">
          <a:off x="1796769" y="4066136"/>
          <a:ext cx="515799" cy="603387"/>
        </a:xfrm>
        <a:prstGeom prst="rightArrow">
          <a:avLst>
            <a:gd name="adj1" fmla="val 60000"/>
            <a:gd name="adj2" fmla="val 50000"/>
          </a:avLst>
        </a:prstGeom>
        <a:solidFill>
          <a:schemeClr val="accent3">
            <a:hueOff val="1852798"/>
            <a:satOff val="0"/>
            <a:lumOff val="188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rot="-5400000">
        <a:off x="1873652" y="4109930"/>
        <a:ext cx="362033" cy="361059"/>
      </dsp:txXfrm>
    </dsp:sp>
    <dsp:sp modelId="{5A204893-3E5E-453A-B4FC-810F9869D672}">
      <dsp:nvSpPr>
        <dsp:cNvPr id="0" name=""/>
        <dsp:cNvSpPr/>
      </dsp:nvSpPr>
      <dsp:spPr>
        <a:xfrm>
          <a:off x="838160" y="4869031"/>
          <a:ext cx="2433015" cy="1459809"/>
        </a:xfrm>
        <a:prstGeom prst="roundRect">
          <a:avLst>
            <a:gd name="adj" fmla="val 10000"/>
          </a:avLst>
        </a:prstGeom>
        <a:solidFill>
          <a:schemeClr val="accent3">
            <a:hueOff val="1976318"/>
            <a:satOff val="0"/>
            <a:lumOff val="20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5. Visual best practices</a:t>
          </a:r>
        </a:p>
      </dsp:txBody>
      <dsp:txXfrm>
        <a:off x="880916" y="4911787"/>
        <a:ext cx="2347503" cy="1374297"/>
      </dsp:txXfrm>
    </dsp:sp>
    <dsp:sp modelId="{548F2B8A-66E9-42F0-9994-4721A67493FF}">
      <dsp:nvSpPr>
        <dsp:cNvPr id="0" name=""/>
        <dsp:cNvSpPr/>
      </dsp:nvSpPr>
      <dsp:spPr>
        <a:xfrm>
          <a:off x="3485281" y="5297242"/>
          <a:ext cx="515799" cy="603387"/>
        </a:xfrm>
        <a:prstGeom prst="rightArrow">
          <a:avLst>
            <a:gd name="adj1" fmla="val 60000"/>
            <a:gd name="adj2" fmla="val 50000"/>
          </a:avLst>
        </a:prstGeom>
        <a:solidFill>
          <a:schemeClr val="accent3">
            <a:hueOff val="2470397"/>
            <a:satOff val="0"/>
            <a:lumOff val="2509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3485281" y="5417919"/>
        <a:ext cx="361059" cy="362033"/>
      </dsp:txXfrm>
    </dsp:sp>
    <dsp:sp modelId="{98DD69CF-43F0-4E4B-B348-37A29210BA37}">
      <dsp:nvSpPr>
        <dsp:cNvPr id="0" name=""/>
        <dsp:cNvSpPr/>
      </dsp:nvSpPr>
      <dsp:spPr>
        <a:xfrm>
          <a:off x="4244382" y="4869031"/>
          <a:ext cx="2433015" cy="1459809"/>
        </a:xfrm>
        <a:prstGeom prst="roundRect">
          <a:avLst>
            <a:gd name="adj" fmla="val 10000"/>
          </a:avLst>
        </a:prstGeom>
        <a:solidFill>
          <a:schemeClr val="accent3">
            <a:hueOff val="2470397"/>
            <a:satOff val="0"/>
            <a:lumOff val="2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6. Priorities</a:t>
          </a:r>
        </a:p>
      </dsp:txBody>
      <dsp:txXfrm>
        <a:off x="4287138" y="4911787"/>
        <a:ext cx="2347503" cy="13742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09/08/2023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09/08/2023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designing.numbers.tilda.ws/charts_we_create_e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ublic.tableau.com/app/profile/rachelcinelli/viz/DVSSurveyDataVisualizationTools/DataVizToolsSurve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rive.google.com/file/d/1aj397NltC1V9hDz5WHB6ECp1RLgqKlQJ/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44BFD8-5C8B-48A8-BBC3-CF2FF1D84A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 discussion –ask the learners first for their list (gather on the class whiteboard)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Tree>
    <p:extLst>
      <p:ext uri="{BB962C8B-B14F-4D97-AF65-F5344CB8AC3E}">
        <p14:creationId xmlns:p14="http://schemas.microsoft.com/office/powerpoint/2010/main" val="1075530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the context of SOTI survey ‘22 https://www.datavisualizationsociety.org/survey</a:t>
            </a:r>
          </a:p>
          <a:p>
            <a:r>
              <a:rPr lang="en-GB" dirty="0"/>
              <a:t>This is an interactive visual – show + share the link </a:t>
            </a:r>
            <a:r>
              <a:rPr lang="en-GB" dirty="0">
                <a:hlinkClick r:id="rId3"/>
              </a:rPr>
              <a:t>http://designing.numbers.tilda.ws/charts_we_create_en</a:t>
            </a:r>
            <a:r>
              <a:rPr lang="en-GB" dirty="0"/>
              <a:t> with the class and give them time to explore and discuss what they see afterwards</a:t>
            </a:r>
          </a:p>
          <a:p>
            <a:r>
              <a:rPr lang="en-GB" dirty="0"/>
              <a:t>Prompt questions – how easy did you find the visual to navigate | how does the visual work/ what were the interactive features you liked? were there any surprises in the most and least used chart types? did you recognise all the visual types listed? which ones have you (the class) used in the last 12 months? (this could also be a poll in Webex) </a:t>
            </a:r>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80825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 and explain the task. Learners have </a:t>
            </a:r>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401635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 discussion –ask the learners first for their list (gather on the class whiteboard) </a:t>
            </a:r>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1597420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44BFD8-5C8B-48A8-BBC3-CF2FF1D84A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 discussion –ask the learners first for their list (gather on the class whiteboard) </a:t>
            </a:r>
          </a:p>
        </p:txBody>
      </p:sp>
    </p:spTree>
    <p:extLst>
      <p:ext uri="{BB962C8B-B14F-4D97-AF65-F5344CB8AC3E}">
        <p14:creationId xmlns:p14="http://schemas.microsoft.com/office/powerpoint/2010/main" val="1694701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the context of SOTI survey ‘22 https://www.datavisualizationsociety.org/survey</a:t>
            </a:r>
          </a:p>
          <a:p>
            <a:r>
              <a:rPr lang="en-GB" dirty="0"/>
              <a:t>This is an interactive visual – show + share the link </a:t>
            </a:r>
            <a:r>
              <a:rPr lang="en-GB" dirty="0">
                <a:hlinkClick r:id="rId3"/>
              </a:rPr>
              <a:t>https://public.tableau.com/app/profile/rachelcinelli/viz/DVSSurveyDataVisualizationTools/DataVizToolsSurvey</a:t>
            </a:r>
            <a:r>
              <a:rPr lang="en-GB" dirty="0"/>
              <a:t> with the class and give them time to explore and discuss what they see afterwards</a:t>
            </a:r>
          </a:p>
          <a:p>
            <a:r>
              <a:rPr lang="en-GB" dirty="0"/>
              <a:t>Prompt questions – how easy did you find the visual to navigate | how does the visual work/ what were the interactive features you liked? </a:t>
            </a:r>
          </a:p>
          <a:p>
            <a:r>
              <a:rPr lang="en-GB" dirty="0"/>
              <a:t>were there any surprises in the most and least used BI tools? did you recognise all the tools listed? which ones are in use in your organisations? (this could also be a poll in Webex) </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4264945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the context of the </a:t>
            </a:r>
            <a:r>
              <a:rPr lang="en-GB" dirty="0" err="1"/>
              <a:t>gartner</a:t>
            </a:r>
            <a:r>
              <a:rPr lang="en-GB" dirty="0"/>
              <a:t> magic quadrant and what it means to the industry. </a:t>
            </a:r>
          </a:p>
          <a:p>
            <a:r>
              <a:rPr lang="en-GB" dirty="0"/>
              <a:t>discussion points for class : who do we see falling and rising in the leaders quadrant? why do we think that is? whats happening to the cloud providers? can you spot AWS ? what do you think has changed the position of AWS in the </a:t>
            </a:r>
            <a:r>
              <a:rPr lang="en-GB" dirty="0" err="1"/>
              <a:t>prev</a:t>
            </a:r>
            <a:r>
              <a:rPr lang="en-GB" dirty="0"/>
              <a:t> 12 months? </a:t>
            </a:r>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88084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 discussion –ask the learners first for their list (gather on the class whiteboard) </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3278259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the context of SOTI survey ‘22 https://www.datavisualizationsociety.org/survey</a:t>
            </a:r>
          </a:p>
          <a:p>
            <a:r>
              <a:rPr lang="en-GB" dirty="0"/>
              <a:t>This is an interactive visual – show/ explain + share the link </a:t>
            </a:r>
            <a:r>
              <a:rPr lang="en-GB" dirty="0">
                <a:hlinkClick r:id="rId3"/>
              </a:rPr>
              <a:t>https://drive.google.com/file/d/1aj397NltC1V9hDz5WHB6ECp1RLgqKlQJ/view</a:t>
            </a:r>
            <a:r>
              <a:rPr lang="en-GB" dirty="0"/>
              <a:t> with the class and give them time to explore and discuss what they see afterwards</a:t>
            </a:r>
          </a:p>
          <a:p>
            <a:r>
              <a:rPr lang="en-GB" dirty="0"/>
              <a:t>Prompt questions – how easy did you find the visual to navigate | how does the visual work/ what were the interactive features you liked? </a:t>
            </a:r>
          </a:p>
          <a:p>
            <a:r>
              <a:rPr lang="en-GB" dirty="0"/>
              <a:t>What about your experience? What have been the main challenges thus far in your journey to learn data visualisation and analytical tools/ techniques? Have any of the biggest challenges dropped down the pain point list? (this could also be a poll in Webex) </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3559772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pic>
        <p:nvPicPr>
          <p:cNvPr id="6" name="Picture 5">
            <a:extLst>
              <a:ext uri="{FF2B5EF4-FFF2-40B4-BE49-F238E27FC236}">
                <a16:creationId xmlns:a16="http://schemas.microsoft.com/office/drawing/2014/main" id="{2A698178-D8F4-4A0A-BC8F-3E80565DC48E}"/>
              </a:ext>
            </a:extLst>
          </p:cNvPr>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7" name="Graphic 29">
            <a:extLst>
              <a:ext uri="{FF2B5EF4-FFF2-40B4-BE49-F238E27FC236}">
                <a16:creationId xmlns:a16="http://schemas.microsoft.com/office/drawing/2014/main" id="{18EAD549-C64B-4E20-B91F-AC5CEEA15DB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pic>
        <p:nvPicPr>
          <p:cNvPr id="8" name="Picture 7">
            <a:extLst>
              <a:ext uri="{FF2B5EF4-FFF2-40B4-BE49-F238E27FC236}">
                <a16:creationId xmlns:a16="http://schemas.microsoft.com/office/drawing/2014/main" id="{8A3A1A92-C632-4090-AE63-0E21A803F9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503" y="8"/>
            <a:ext cx="5098351" cy="5669899"/>
          </a:xfrm>
          <a:prstGeom prst="rect">
            <a:avLst/>
          </a:prstGeom>
        </p:spPr>
      </p:pic>
    </p:spTree>
    <p:extLst>
      <p:ext uri="{BB962C8B-B14F-4D97-AF65-F5344CB8AC3E}">
        <p14:creationId xmlns:p14="http://schemas.microsoft.com/office/powerpoint/2010/main" val="2955901900"/>
      </p:ext>
    </p:extLst>
  </p:cSld>
  <p:clrMapOvr>
    <a:masterClrMapping/>
  </p:clrMapOvr>
  <p:extLst>
    <p:ext uri="{DCECCB84-F9BA-43D5-87BE-67443E8EF086}">
      <p15:sldGuideLst xmlns:p15="http://schemas.microsoft.com/office/powerpoint/2012/main">
        <p15:guide id="4" pos="3840" userDrawn="1">
          <p15:clr>
            <a:srgbClr val="FBAE40"/>
          </p15:clr>
        </p15:guide>
        <p15:guide id="5" orient="horz" pos="1457" userDrawn="1">
          <p15:clr>
            <a:srgbClr val="FBAE40"/>
          </p15:clr>
        </p15:guide>
        <p15:guide id="6"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6783308"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6" name="Graphic 31">
            <a:extLst>
              <a:ext uri="{FF2B5EF4-FFF2-40B4-BE49-F238E27FC236}">
                <a16:creationId xmlns:a16="http://schemas.microsoft.com/office/drawing/2014/main" id="{51644C5B-1FF7-4B17-9DA0-A4750D5CBDF5}"/>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7" name="Picture 6">
            <a:extLst>
              <a:ext uri="{FF2B5EF4-FFF2-40B4-BE49-F238E27FC236}">
                <a16:creationId xmlns:a16="http://schemas.microsoft.com/office/drawing/2014/main" id="{9F43283B-6EA4-498A-A569-DF6829C5DA22}"/>
              </a:ext>
            </a:extLst>
          </p:cNvPr>
          <p:cNvPicPr>
            <a:picLocks noChangeAspect="1"/>
          </p:cNvPicPr>
          <p:nvPr/>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pic>
        <p:nvPicPr>
          <p:cNvPr id="8" name="Picture 7">
            <a:extLst>
              <a:ext uri="{FF2B5EF4-FFF2-40B4-BE49-F238E27FC236}">
                <a16:creationId xmlns:a16="http://schemas.microsoft.com/office/drawing/2014/main" id="{E4B1CB93-793E-42E6-B09F-69E5584DA1B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703"/>
            <a:ext cx="11137643" cy="4973375"/>
          </a:xfrm>
          <a:prstGeom prst="rect">
            <a:avLst/>
          </a:prstGeom>
        </p:spPr>
      </p:pic>
    </p:spTree>
    <p:extLst>
      <p:ext uri="{BB962C8B-B14F-4D97-AF65-F5344CB8AC3E}">
        <p14:creationId xmlns:p14="http://schemas.microsoft.com/office/powerpoint/2010/main" val="725390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3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DAB8CF2-F221-497D-8A4A-9E369C2BEE1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7E3635FE-6F90-4286-8EBE-FEE651E560F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074632242"/>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3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ED3A38F4-26AB-473F-A76C-F9BCE73BE57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C4EF76EF-23E8-4453-97F1-6B565EFFD6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57204337"/>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3_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rgbClr val="004050"/>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53D750DE-56D0-4BC9-AA2A-42BE390D295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5680B404-A54E-4E7E-8BBE-C0FAF5A135C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012988586"/>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3_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C313C4C-13AF-45F6-A71B-8AA193623E6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7FD30B99-C964-41A2-983E-292CAEE023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964415762"/>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3" name="Graphic 31">
            <a:extLst>
              <a:ext uri="{FF2B5EF4-FFF2-40B4-BE49-F238E27FC236}">
                <a16:creationId xmlns:a16="http://schemas.microsoft.com/office/drawing/2014/main" id="{BF07CB53-EE82-464E-99DB-433208E1C2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28333908"/>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cSld name="9_Title Slide">
    <p:spTree>
      <p:nvGrpSpPr>
        <p:cNvPr id="1" name=""/>
        <p:cNvGrpSpPr/>
        <p:nvPr/>
      </p:nvGrpSpPr>
      <p:grpSpPr>
        <a:xfrm>
          <a:off x="0" y="0"/>
          <a:ext cx="0" cy="0"/>
          <a:chOff x="0" y="0"/>
          <a:chExt cx="0" cy="0"/>
        </a:xfrm>
      </p:grpSpPr>
      <p:pic>
        <p:nvPicPr>
          <p:cNvPr id="13"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48092574"/>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064222251"/>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418564282"/>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2885743068"/>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413258411"/>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700059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7" name="Picture 6"/>
          <p:cNvPicPr>
            <a:picLocks noChangeAspect="1"/>
          </p:cNvPicPr>
          <p:nvPr/>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pic>
        <p:nvPicPr>
          <p:cNvPr id="6" name="Graphic 31">
            <a:extLst>
              <a:ext uri="{FF2B5EF4-FFF2-40B4-BE49-F238E27FC236}">
                <a16:creationId xmlns:a16="http://schemas.microsoft.com/office/drawing/2014/main" id="{7BBA2C01-AB48-4B2A-AB21-9DA1D89E9C12}"/>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8" name="Picture 7">
            <a:extLst>
              <a:ext uri="{FF2B5EF4-FFF2-40B4-BE49-F238E27FC236}">
                <a16:creationId xmlns:a16="http://schemas.microsoft.com/office/drawing/2014/main" id="{A876C7CF-7075-46B4-BBEA-D96E2DA66592}"/>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pic>
        <p:nvPicPr>
          <p:cNvPr id="9" name="Picture 8">
            <a:extLst>
              <a:ext uri="{FF2B5EF4-FFF2-40B4-BE49-F238E27FC236}">
                <a16:creationId xmlns:a16="http://schemas.microsoft.com/office/drawing/2014/main" id="{23CE5F6C-E745-44E9-9260-C98806C79F3B}"/>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3" y="2294314"/>
            <a:ext cx="9545652" cy="4066446"/>
          </a:xfrm>
          <a:prstGeom prst="rect">
            <a:avLst/>
          </a:prstGeom>
        </p:spPr>
      </p:pic>
    </p:spTree>
    <p:extLst>
      <p:ext uri="{BB962C8B-B14F-4D97-AF65-F5344CB8AC3E}">
        <p14:creationId xmlns:p14="http://schemas.microsoft.com/office/powerpoint/2010/main" val="5358620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1_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707527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694676020"/>
      </p:ext>
    </p:extLst>
  </p:cSld>
  <p:clrMapOvr>
    <a:masterClrMapping/>
  </p:clrMapOvr>
  <p:hf hdr="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5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00143829"/>
      </p:ext>
    </p:extLst>
  </p:cSld>
  <p:clrMapOvr>
    <a:masterClrMapping/>
  </p:clrMapOvr>
  <p:hf hdr="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1_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897166"/>
            <a:ext cx="7011390"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3909587"/>
      </p:ext>
    </p:extLst>
  </p:cSld>
  <p:clrMapOvr>
    <a:masterClrMapping/>
  </p:clrMapOvr>
  <p:hf hdr="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1_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6783308"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12269499"/>
      </p:ext>
    </p:extLst>
  </p:cSld>
  <p:clrMapOvr>
    <a:masterClrMapping/>
  </p:clrMapOvr>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1_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700059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7" name="Picture 6"/>
          <p:cNvPicPr>
            <a:picLocks noChangeAspect="1"/>
          </p:cNvPicPr>
          <p:nvPr/>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649436060"/>
      </p:ext>
    </p:extLst>
  </p:cSld>
  <p:clrMapOvr>
    <a:masterClrMapping/>
  </p:clrMapOvr>
  <p:hf hdr="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cSld name="4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A0DD6AED-2202-DD48-A2D6-60CCC5F07320}"/>
              </a:ext>
            </a:extLst>
          </p:cNvPr>
          <p:cNvSpPr/>
          <p:nvPr/>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4" name="Rectangle 3"/>
          <p:cNvSpPr/>
          <p:nvPr/>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7071966" cy="2353439"/>
          </a:xfrm>
        </p:spPr>
        <p:txBody>
          <a:bodyPr anchor="b" anchorCtr="0">
            <a:noAutofit/>
          </a:bodyPr>
          <a:lstStyle>
            <a:lvl1pPr algn="l">
              <a:lnSpc>
                <a:spcPts val="6000"/>
              </a:lnSpc>
              <a:defRPr sz="5400" spc="60" baseline="0">
                <a:solidFill>
                  <a:srgbClr val="004050"/>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517373887"/>
      </p:ext>
    </p:extLst>
  </p:cSld>
  <p:clrMapOvr>
    <a:masterClrMapping/>
  </p:clrMapOvr>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5_Activity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552161511"/>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6_Activity 1">
    <p:bg>
      <p:bgPr>
        <a:solidFill>
          <a:srgbClr val="F362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821116602"/>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7_Activity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Tree>
    <p:extLst>
      <p:ext uri="{BB962C8B-B14F-4D97-AF65-F5344CB8AC3E}">
        <p14:creationId xmlns:p14="http://schemas.microsoft.com/office/powerpoint/2010/main" val="4121605392"/>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8_Activity 1">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059262617"/>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3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A0DD6AED-2202-DD48-A2D6-60CCC5F07320}"/>
              </a:ext>
            </a:extLst>
          </p:cNvPr>
          <p:cNvSpPr/>
          <p:nvPr/>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4" name="Rectangle 3"/>
          <p:cNvSpPr/>
          <p:nvPr/>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7071966" cy="2353439"/>
          </a:xfrm>
        </p:spPr>
        <p:txBody>
          <a:bodyPr anchor="b" anchorCtr="0">
            <a:noAutofit/>
          </a:bodyPr>
          <a:lstStyle>
            <a:lvl1pPr algn="l">
              <a:lnSpc>
                <a:spcPts val="6000"/>
              </a:lnSpc>
              <a:defRPr sz="5400" spc="60" baseline="0">
                <a:solidFill>
                  <a:srgbClr val="004050"/>
                </a:solidFill>
              </a:defRPr>
            </a:lvl1pPr>
          </a:lstStyle>
          <a:p>
            <a:r>
              <a:rPr lang="en-US" noProof="0" dirty="0"/>
              <a:t>Click to edit master title style</a:t>
            </a:r>
            <a:endParaRPr lang="en-GB" noProof="0" dirty="0"/>
          </a:p>
        </p:txBody>
      </p:sp>
      <p:pic>
        <p:nvPicPr>
          <p:cNvPr id="6" name="Graphic 31">
            <a:extLst>
              <a:ext uri="{FF2B5EF4-FFF2-40B4-BE49-F238E27FC236}">
                <a16:creationId xmlns:a16="http://schemas.microsoft.com/office/drawing/2014/main" id="{B724B3C1-1C9A-478C-8A84-BF65A52018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
        <p:nvSpPr>
          <p:cNvPr id="7" name="Rectangle 6">
            <a:extLst>
              <a:ext uri="{FF2B5EF4-FFF2-40B4-BE49-F238E27FC236}">
                <a16:creationId xmlns:a16="http://schemas.microsoft.com/office/drawing/2014/main" id="{81241A4D-A132-4776-9198-822A995955D9}"/>
              </a:ext>
            </a:extLst>
          </p:cNvPr>
          <p:cNvSpPr/>
          <p:nvPr/>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4">
            <a:extLst>
              <a:ext uri="{FF2B5EF4-FFF2-40B4-BE49-F238E27FC236}">
                <a16:creationId xmlns:a16="http://schemas.microsoft.com/office/drawing/2014/main" id="{42A9FE7A-8227-494B-BA4E-5F3B1E38E096}"/>
              </a:ext>
            </a:extLst>
          </p:cNvPr>
          <p:cNvSpPr/>
          <p:nvPr/>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9" name="Rectangle 8">
            <a:extLst>
              <a:ext uri="{FF2B5EF4-FFF2-40B4-BE49-F238E27FC236}">
                <a16:creationId xmlns:a16="http://schemas.microsoft.com/office/drawing/2014/main" id="{F174BFA3-1042-4F28-B71C-B55577E7C60D}"/>
              </a:ext>
            </a:extLst>
          </p:cNvPr>
          <p:cNvSpPr/>
          <p:nvPr/>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82541314"/>
      </p:ext>
    </p:extLst>
  </p:cSld>
  <p:clrMapOvr>
    <a:masterClrMapping/>
  </p:clrMapOvr>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9_Activity 1">
    <p:bg>
      <p:bgPr>
        <a:solidFill>
          <a:srgbClr val="20D3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tx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tx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11091447"/>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cSld name="4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defPPr>
              <a:defRPr lang="en-US"/>
            </a:defPPr>
            <a:lvl1pPr marL="0" algn="r" defTabSz="914377" rtl="0" eaLnBrk="1" latinLnBrk="0" hangingPunct="1">
              <a:defRPr sz="1000" b="1" i="0" kern="1200">
                <a:solidFill>
                  <a:schemeClr val="bg1">
                    <a:lumMod val="50000"/>
                  </a:schemeClr>
                </a:solidFill>
                <a:latin typeface="Montserrat" pitchFamily="2" charset="77"/>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1000" b="1" i="0" u="none" strike="noStrike" kern="1200" cap="none" spc="0" normalizeH="0" baseline="0" noProof="0" smtClean="0">
                <a:ln>
                  <a:noFill/>
                </a:ln>
                <a:solidFill>
                  <a:srgbClr val="FFFFFF">
                    <a:lumMod val="50000"/>
                  </a:srgbClr>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GB" sz="1000" b="1" i="0" u="none" strike="noStrike" kern="1200" cap="none" spc="0" normalizeH="0" baseline="0" noProof="0">
              <a:ln>
                <a:noFill/>
              </a:ln>
              <a:solidFill>
                <a:srgbClr val="FFFFFF">
                  <a:lumMod val="50000"/>
                </a:srgbClr>
              </a:solidFill>
              <a:effectLst/>
              <a:uLnTx/>
              <a:uFillTx/>
              <a:latin typeface="Montserrat" pitchFamily="2" charset="77"/>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Tree>
    <p:extLst>
      <p:ext uri="{BB962C8B-B14F-4D97-AF65-F5344CB8AC3E}">
        <p14:creationId xmlns:p14="http://schemas.microsoft.com/office/powerpoint/2010/main" val="133029504"/>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cSld name="4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91789044"/>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4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413942087"/>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cSld name="4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554785571"/>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cSld name="Section Divider_04">
    <p:bg>
      <p:bgPr>
        <a:solidFill>
          <a:schemeClr val="tx1"/>
        </a:solidFill>
        <a:effectLst/>
      </p:bgPr>
    </p:bg>
    <p:spTree>
      <p:nvGrpSpPr>
        <p:cNvPr id="1" name=""/>
        <p:cNvGrpSpPr/>
        <p:nvPr/>
      </p:nvGrpSpPr>
      <p:grpSpPr>
        <a:xfrm>
          <a:off x="0" y="0"/>
          <a:ext cx="0" cy="0"/>
          <a:chOff x="0" y="0"/>
          <a:chExt cx="0" cy="0"/>
        </a:xfrm>
      </p:grpSpPr>
      <p:sp>
        <p:nvSpPr>
          <p:cNvPr id="8" name="Rectangle 7"/>
          <p:cNvSpPr/>
          <p:nvPr/>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0" name="Rectangle 9"/>
          <p:cNvSpPr/>
          <p:nvPr/>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3"/>
            <a:ext cx="5619141" cy="1905822"/>
          </a:xfrm>
        </p:spPr>
        <p:txBody>
          <a:bodyPr anchor="t" anchorCtr="0">
            <a:noAutofit/>
          </a:bodyPr>
          <a:lstStyle>
            <a:lvl1pPr algn="l">
              <a:lnSpc>
                <a:spcPts val="6000"/>
              </a:lnSpc>
              <a:defRPr sz="4000">
                <a:solidFill>
                  <a:srgbClr val="004050"/>
                </a:solidFill>
                <a:latin typeface="Montserrat Black" panose="00000A00000000000000" pitchFamily="2" charset="0"/>
              </a:defRPr>
            </a:lvl1pPr>
          </a:lstStyle>
          <a:p>
            <a:r>
              <a:rPr lang="en-US" noProof="0" dirty="0"/>
              <a:t>CLICK TO EDIT TITLE</a:t>
            </a:r>
            <a:endParaRPr lang="en-GB" noProof="0" dirty="0"/>
          </a:p>
        </p:txBody>
      </p:sp>
      <p:sp>
        <p:nvSpPr>
          <p:cNvPr id="7" name="Rectangle 6"/>
          <p:cNvSpPr/>
          <p:nvPr/>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5D4E77AD-4E3B-4C4C-B2E4-D1513A99EF68}"/>
              </a:ext>
            </a:extLst>
          </p:cNvPr>
          <p:cNvSpPr/>
          <p:nvPr/>
        </p:nvSpPr>
        <p:spPr>
          <a:xfrm>
            <a:off x="3892131" y="0"/>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 name="Rectangle 1"/>
          <p:cNvSpPr/>
          <p:nvPr/>
        </p:nvSpPr>
        <p:spPr>
          <a:xfrm>
            <a:off x="1" y="1562470"/>
            <a:ext cx="8120062"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750982193"/>
      </p:ext>
    </p:extLst>
  </p:cSld>
  <p:clrMapOvr>
    <a:masterClrMapping/>
  </p:clrMapOvr>
  <p:hf hdr="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90" y="2322734"/>
            <a:ext cx="6596063" cy="2431485"/>
          </a:xfrm>
        </p:spPr>
        <p:txBody>
          <a:bodyPr anchor="b" anchorCtr="0">
            <a:noAutofit/>
          </a:bodyPr>
          <a:lstStyle>
            <a:lvl1pPr algn="l">
              <a:lnSpc>
                <a:spcPct val="90000"/>
              </a:lnSpc>
              <a:defRPr sz="4200" baseline="0">
                <a:solidFill>
                  <a:srgbClr val="004050"/>
                </a:solidFill>
              </a:defRPr>
            </a:lvl1pPr>
          </a:lstStyle>
          <a:p>
            <a:r>
              <a:rPr lang="en-US" noProof="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6" y="-4252"/>
            <a:ext cx="5020079" cy="5635931"/>
          </a:xfrm>
          <a:prstGeom prst="rect">
            <a:avLst/>
          </a:prstGeom>
        </p:spPr>
      </p:pic>
      <p:sp>
        <p:nvSpPr>
          <p:cNvPr id="4" name="Text Placeholder 3"/>
          <p:cNvSpPr>
            <a:spLocks noGrp="1"/>
          </p:cNvSpPr>
          <p:nvPr>
            <p:ph type="body" sz="quarter" idx="10" hasCustomPrompt="1"/>
          </p:nvPr>
        </p:nvSpPr>
        <p:spPr>
          <a:xfrm>
            <a:off x="376242" y="5768983"/>
            <a:ext cx="6604609" cy="709613"/>
          </a:xfrm>
        </p:spPr>
        <p:txBody>
          <a:bodyPr/>
          <a:lstStyle>
            <a:lvl1pPr>
              <a:defRPr baseline="0"/>
            </a:lvl1pPr>
          </a:lstStyle>
          <a:p>
            <a:pPr lvl="0"/>
            <a:r>
              <a:rPr lang="en-US" dirty="0"/>
              <a:t>Subtitle here</a:t>
            </a:r>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6" y="302485"/>
            <a:ext cx="3100557" cy="1610367"/>
          </a:xfrm>
          <a:prstGeom prst="rect">
            <a:avLst/>
          </a:prstGeom>
        </p:spPr>
      </p:pic>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503" y="8"/>
            <a:ext cx="5098351"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90" y="2322734"/>
            <a:ext cx="6596063" cy="2431485"/>
          </a:xfrm>
        </p:spPr>
        <p:txBody>
          <a:bodyPr anchor="b" anchorCtr="0">
            <a:noAutofit/>
          </a:bodyPr>
          <a:lstStyle>
            <a:lvl1pPr algn="l">
              <a:lnSpc>
                <a:spcPct val="90000"/>
              </a:lnSpc>
              <a:defRPr sz="4200" baseline="0">
                <a:solidFill>
                  <a:srgbClr val="004050"/>
                </a:solidFill>
              </a:defRPr>
            </a:lvl1pPr>
          </a:lstStyle>
          <a:p>
            <a:r>
              <a:rPr lang="en-US" noProof="0"/>
              <a:t>Click to edit Master title style</a:t>
            </a:r>
            <a:endParaRPr lang="en-GB" noProof="0" dirty="0"/>
          </a:p>
        </p:txBody>
      </p:sp>
      <p:sp>
        <p:nvSpPr>
          <p:cNvPr id="4" name="Text Placeholder 3"/>
          <p:cNvSpPr>
            <a:spLocks noGrp="1"/>
          </p:cNvSpPr>
          <p:nvPr>
            <p:ph type="body" sz="quarter" idx="10" hasCustomPrompt="1"/>
          </p:nvPr>
        </p:nvSpPr>
        <p:spPr>
          <a:xfrm>
            <a:off x="376242" y="5768983"/>
            <a:ext cx="6604609" cy="709613"/>
          </a:xfrm>
        </p:spPr>
        <p:txBody>
          <a:bodyPr/>
          <a:lstStyle>
            <a:lvl1pPr>
              <a:defRPr baseline="0"/>
            </a:lvl1pPr>
          </a:lstStyle>
          <a:p>
            <a:pPr lvl="0"/>
            <a:r>
              <a:rPr lang="en-US" dirty="0"/>
              <a:t>Subtitle here</a:t>
            </a:r>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6" y="302485"/>
            <a:ext cx="3100557" cy="1610367"/>
          </a:xfrm>
          <a:prstGeom prst="rect">
            <a:avLst/>
          </a:prstGeom>
        </p:spPr>
      </p:pic>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90" y="2322734"/>
            <a:ext cx="6596063" cy="2431485"/>
          </a:xfrm>
        </p:spPr>
        <p:txBody>
          <a:bodyPr anchor="b" anchorCtr="0">
            <a:noAutofit/>
          </a:bodyPr>
          <a:lstStyle>
            <a:lvl1pPr algn="l">
              <a:lnSpc>
                <a:spcPct val="90000"/>
              </a:lnSpc>
              <a:defRPr sz="4200" baseline="0">
                <a:solidFill>
                  <a:srgbClr val="004050"/>
                </a:solidFill>
              </a:defRPr>
            </a:lvl1pPr>
          </a:lstStyle>
          <a:p>
            <a:r>
              <a:rPr lang="en-US" noProof="0"/>
              <a:t>Click to edit Master title style</a:t>
            </a:r>
            <a:endParaRPr lang="en-GB" noProof="0" dirty="0"/>
          </a:p>
        </p:txBody>
      </p:sp>
      <p:sp>
        <p:nvSpPr>
          <p:cNvPr id="4" name="Text Placeholder 3"/>
          <p:cNvSpPr>
            <a:spLocks noGrp="1"/>
          </p:cNvSpPr>
          <p:nvPr>
            <p:ph type="body" sz="quarter" idx="10" hasCustomPrompt="1"/>
          </p:nvPr>
        </p:nvSpPr>
        <p:spPr>
          <a:xfrm>
            <a:off x="376242"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407" r="12445"/>
          <a:stretch/>
        </p:blipFill>
        <p:spPr>
          <a:xfrm>
            <a:off x="7097184" y="8"/>
            <a:ext cx="5106217" cy="5637467"/>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6" y="302485"/>
            <a:ext cx="3100557" cy="16103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7"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90" y="2322734"/>
            <a:ext cx="6596063" cy="2431485"/>
          </a:xfrm>
        </p:spPr>
        <p:txBody>
          <a:bodyPr anchor="b" anchorCtr="0">
            <a:noAutofit/>
          </a:bodyPr>
          <a:lstStyle>
            <a:lvl1pPr algn="l">
              <a:lnSpc>
                <a:spcPct val="90000"/>
              </a:lnSpc>
              <a:defRPr sz="4200" baseline="0">
                <a:solidFill>
                  <a:srgbClr val="004050"/>
                </a:solidFill>
              </a:defRPr>
            </a:lvl1pPr>
          </a:lstStyle>
          <a:p>
            <a:r>
              <a:rPr lang="en-US" noProof="0"/>
              <a:t>Click to edit Master title style</a:t>
            </a:r>
            <a:endParaRPr lang="en-GB" noProof="0" dirty="0"/>
          </a:p>
        </p:txBody>
      </p:sp>
      <p:sp>
        <p:nvSpPr>
          <p:cNvPr id="4" name="Text Placeholder 3"/>
          <p:cNvSpPr>
            <a:spLocks noGrp="1"/>
          </p:cNvSpPr>
          <p:nvPr>
            <p:ph type="body" sz="quarter" idx="10" hasCustomPrompt="1"/>
          </p:nvPr>
        </p:nvSpPr>
        <p:spPr>
          <a:xfrm>
            <a:off x="376242" y="5768983"/>
            <a:ext cx="6604609" cy="695117"/>
          </a:xfrm>
        </p:spPr>
        <p:txBody>
          <a:bodyPr/>
          <a:lstStyle>
            <a:lvl1pPr>
              <a:defRPr baseline="0"/>
            </a:lvl1pPr>
          </a:lstStyle>
          <a:p>
            <a:pPr lvl="0"/>
            <a:r>
              <a:rPr lang="en-US" dirty="0"/>
              <a:t>Subtitle here</a:t>
            </a:r>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5" y="302485"/>
            <a:ext cx="3266484" cy="1610367"/>
          </a:xfrm>
          <a:prstGeom prst="rect">
            <a:avLst/>
          </a:prstGeom>
        </p:spPr>
      </p:pic>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ctivity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653548AA-2EF5-4301-B743-9688BED3B31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6" name="Freeform 9">
            <a:extLst>
              <a:ext uri="{FF2B5EF4-FFF2-40B4-BE49-F238E27FC236}">
                <a16:creationId xmlns:a16="http://schemas.microsoft.com/office/drawing/2014/main" id="{840F5C31-8552-4DC1-8634-D8A79977A213}"/>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7627524"/>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8"/>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1" y="2311970"/>
            <a:ext cx="5627171" cy="2277604"/>
          </a:xfrm>
        </p:spPr>
        <p:txBody>
          <a:bodyPr anchor="b" anchorCtr="0">
            <a:noAutofit/>
          </a:bodyPr>
          <a:lstStyle>
            <a:lvl1pPr algn="l">
              <a:lnSpc>
                <a:spcPts val="4500"/>
              </a:lnSpc>
              <a:defRPr sz="42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1" y="4401997"/>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772"/>
          </a:p>
        </p:txBody>
      </p:sp>
      <p:sp>
        <p:nvSpPr>
          <p:cNvPr id="8" name="Content Placeholder 3"/>
          <p:cNvSpPr>
            <a:spLocks noGrp="1"/>
          </p:cNvSpPr>
          <p:nvPr>
            <p:ph sz="quarter" idx="10"/>
          </p:nvPr>
        </p:nvSpPr>
        <p:spPr>
          <a:xfrm>
            <a:off x="385301" y="5768983"/>
            <a:ext cx="5627171" cy="709613"/>
          </a:xfrm>
        </p:spPr>
        <p:txBody>
          <a:bodyPr/>
          <a:lstStyle/>
          <a:p>
            <a:pPr lvl="0"/>
            <a:r>
              <a:rPr lang="en-US"/>
              <a:t>Edit Master text styles</a:t>
            </a:r>
          </a:p>
        </p:txBody>
      </p:sp>
      <p:pic>
        <p:nvPicPr>
          <p:cNvPr id="9"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6" y="302485"/>
            <a:ext cx="3100557" cy="1610367"/>
          </a:xfrm>
          <a:prstGeom prst="rect">
            <a:avLst/>
          </a:prstGeom>
        </p:spPr>
      </p:pic>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1" y="2311970"/>
            <a:ext cx="5627171" cy="2277604"/>
          </a:xfrm>
        </p:spPr>
        <p:txBody>
          <a:bodyPr anchor="b" anchorCtr="0">
            <a:noAutofit/>
          </a:bodyPr>
          <a:lstStyle>
            <a:lvl1pPr algn="l">
              <a:lnSpc>
                <a:spcPts val="4500"/>
              </a:lnSpc>
              <a:defRPr sz="42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1" y="4401997"/>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772"/>
          </a:p>
        </p:txBody>
      </p:sp>
      <p:sp>
        <p:nvSpPr>
          <p:cNvPr id="7" name="Content Placeholder 3"/>
          <p:cNvSpPr>
            <a:spLocks noGrp="1"/>
          </p:cNvSpPr>
          <p:nvPr>
            <p:ph sz="quarter" idx="10"/>
          </p:nvPr>
        </p:nvSpPr>
        <p:spPr>
          <a:xfrm>
            <a:off x="385301" y="5768983"/>
            <a:ext cx="5692227" cy="709813"/>
          </a:xfrm>
        </p:spPr>
        <p:txBody>
          <a:bodyPr/>
          <a:lstStyle/>
          <a:p>
            <a:pPr lvl="0"/>
            <a:r>
              <a:rPr lang="en-US"/>
              <a:t>Edit Master text styles</a:t>
            </a:r>
          </a:p>
        </p:txBody>
      </p:sp>
      <p:pic>
        <p:nvPicPr>
          <p:cNvPr id="9"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6" y="302485"/>
            <a:ext cx="3100557" cy="1610367"/>
          </a:xfrm>
          <a:prstGeom prst="rect">
            <a:avLst/>
          </a:prstGeom>
        </p:spPr>
      </p:pic>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0916" b="9720"/>
          <a:stretch/>
        </p:blipFill>
        <p:spPr>
          <a:xfrm>
            <a:off x="-230855" y="0"/>
            <a:ext cx="12422853"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1" y="2311970"/>
            <a:ext cx="5627171" cy="2277604"/>
          </a:xfrm>
        </p:spPr>
        <p:txBody>
          <a:bodyPr anchor="b" anchorCtr="0">
            <a:noAutofit/>
          </a:bodyPr>
          <a:lstStyle>
            <a:lvl1pPr algn="l">
              <a:lnSpc>
                <a:spcPts val="4500"/>
              </a:lnSpc>
              <a:defRPr sz="42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1" y="4401997"/>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772"/>
          </a:p>
        </p:txBody>
      </p:sp>
      <p:sp>
        <p:nvSpPr>
          <p:cNvPr id="8" name="Content Placeholder 3"/>
          <p:cNvSpPr>
            <a:spLocks noGrp="1"/>
          </p:cNvSpPr>
          <p:nvPr>
            <p:ph sz="quarter" idx="10"/>
          </p:nvPr>
        </p:nvSpPr>
        <p:spPr>
          <a:xfrm>
            <a:off x="385301" y="5768983"/>
            <a:ext cx="5627171" cy="709613"/>
          </a:xfrm>
        </p:spPr>
        <p:txBody>
          <a:bodyPr/>
          <a:lstStyle/>
          <a:p>
            <a:pPr lvl="0"/>
            <a:r>
              <a:rPr lang="en-US"/>
              <a:t>Edit Master text styles</a:t>
            </a:r>
          </a:p>
        </p:txBody>
      </p:sp>
      <p:pic>
        <p:nvPicPr>
          <p:cNvPr id="9"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6" y="302485"/>
            <a:ext cx="3100557" cy="1610367"/>
          </a:xfrm>
          <a:prstGeom prst="rect">
            <a:avLst/>
          </a:prstGeom>
        </p:spPr>
      </p:pic>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6"/>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1" y="2311970"/>
            <a:ext cx="5627171" cy="2277604"/>
          </a:xfrm>
        </p:spPr>
        <p:txBody>
          <a:bodyPr anchor="b" anchorCtr="0">
            <a:noAutofit/>
          </a:bodyPr>
          <a:lstStyle>
            <a:lvl1pPr algn="l">
              <a:lnSpc>
                <a:spcPts val="4500"/>
              </a:lnSpc>
              <a:defRPr sz="42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1" y="4401997"/>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772"/>
          </a:p>
        </p:txBody>
      </p:sp>
      <p:sp>
        <p:nvSpPr>
          <p:cNvPr id="7" name="Content Placeholder 3"/>
          <p:cNvSpPr>
            <a:spLocks noGrp="1"/>
          </p:cNvSpPr>
          <p:nvPr>
            <p:ph sz="quarter" idx="10"/>
          </p:nvPr>
        </p:nvSpPr>
        <p:spPr>
          <a:xfrm>
            <a:off x="385301" y="5768983"/>
            <a:ext cx="5627171" cy="709613"/>
          </a:xfrm>
        </p:spPr>
        <p:txBody>
          <a:bodyPr/>
          <a:lstStyle/>
          <a:p>
            <a:pPr lvl="0"/>
            <a:r>
              <a:rPr lang="en-US"/>
              <a:t>Edit Master text styles</a:t>
            </a:r>
          </a:p>
        </p:txBody>
      </p:sp>
      <p:pic>
        <p:nvPicPr>
          <p:cNvPr id="9"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6" y="302485"/>
            <a:ext cx="3100557" cy="1610367"/>
          </a:xfrm>
          <a:prstGeom prst="rect">
            <a:avLst/>
          </a:prstGeom>
        </p:spPr>
      </p:pic>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1" y="2311970"/>
            <a:ext cx="5627171" cy="2277604"/>
          </a:xfrm>
        </p:spPr>
        <p:txBody>
          <a:bodyPr anchor="b" anchorCtr="0">
            <a:noAutofit/>
          </a:bodyPr>
          <a:lstStyle>
            <a:lvl1pPr algn="l">
              <a:lnSpc>
                <a:spcPts val="4500"/>
              </a:lnSpc>
              <a:defRPr sz="42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1" y="4401997"/>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772"/>
          </a:p>
        </p:txBody>
      </p:sp>
      <p:sp>
        <p:nvSpPr>
          <p:cNvPr id="8" name="Content Placeholder 3"/>
          <p:cNvSpPr>
            <a:spLocks noGrp="1"/>
          </p:cNvSpPr>
          <p:nvPr>
            <p:ph sz="quarter" idx="10"/>
          </p:nvPr>
        </p:nvSpPr>
        <p:spPr>
          <a:xfrm>
            <a:off x="385301" y="5768975"/>
            <a:ext cx="5627171" cy="722632"/>
          </a:xfrm>
        </p:spPr>
        <p:txBody>
          <a:bodyPr/>
          <a:lstStyle/>
          <a:p>
            <a:pPr lvl="0"/>
            <a:r>
              <a:rPr lang="en-US"/>
              <a:t>Edit Master text styles</a:t>
            </a:r>
          </a:p>
        </p:txBody>
      </p:sp>
      <p:pic>
        <p:nvPicPr>
          <p:cNvPr id="9"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6" y="307896"/>
            <a:ext cx="3100557" cy="1610367"/>
          </a:xfrm>
          <a:prstGeom prst="rect">
            <a:avLst/>
          </a:prstGeom>
        </p:spPr>
      </p:pic>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1" y="2311970"/>
            <a:ext cx="5627171" cy="2277604"/>
          </a:xfrm>
        </p:spPr>
        <p:txBody>
          <a:bodyPr anchor="b" anchorCtr="0">
            <a:noAutofit/>
          </a:bodyPr>
          <a:lstStyle>
            <a:lvl1pPr algn="l">
              <a:lnSpc>
                <a:spcPts val="4500"/>
              </a:lnSpc>
              <a:defRPr sz="42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1" y="4401997"/>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772"/>
          </a:p>
        </p:txBody>
      </p:sp>
      <p:sp>
        <p:nvSpPr>
          <p:cNvPr id="7" name="Content Placeholder 3"/>
          <p:cNvSpPr>
            <a:spLocks noGrp="1"/>
          </p:cNvSpPr>
          <p:nvPr>
            <p:ph sz="quarter" idx="10"/>
          </p:nvPr>
        </p:nvSpPr>
        <p:spPr>
          <a:xfrm>
            <a:off x="385301" y="5768983"/>
            <a:ext cx="5627171" cy="709613"/>
          </a:xfrm>
        </p:spPr>
        <p:txBody>
          <a:bodyPr/>
          <a:lstStyle/>
          <a:p>
            <a:pPr lvl="0"/>
            <a:r>
              <a:rPr lang="en-US"/>
              <a:t>Edit Master text styles</a:t>
            </a:r>
          </a:p>
        </p:txBody>
      </p:sp>
      <p:pic>
        <p:nvPicPr>
          <p:cNvPr id="9"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6" y="302485"/>
            <a:ext cx="3100557" cy="1610367"/>
          </a:xfrm>
          <a:prstGeom prst="rect">
            <a:avLst/>
          </a:prstGeom>
        </p:spPr>
      </p:pic>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1" y="2311970"/>
            <a:ext cx="5627171" cy="2277604"/>
          </a:xfrm>
        </p:spPr>
        <p:txBody>
          <a:bodyPr anchor="b" anchorCtr="0">
            <a:noAutofit/>
          </a:bodyPr>
          <a:lstStyle>
            <a:lvl1pPr algn="l">
              <a:lnSpc>
                <a:spcPts val="4500"/>
              </a:lnSpc>
              <a:defRPr sz="42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1" y="4401997"/>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772"/>
          </a:p>
        </p:txBody>
      </p:sp>
      <p:sp>
        <p:nvSpPr>
          <p:cNvPr id="7" name="Content Placeholder 3"/>
          <p:cNvSpPr>
            <a:spLocks noGrp="1"/>
          </p:cNvSpPr>
          <p:nvPr>
            <p:ph sz="quarter" idx="10"/>
          </p:nvPr>
        </p:nvSpPr>
        <p:spPr>
          <a:xfrm>
            <a:off x="385301" y="5768975"/>
            <a:ext cx="5627171" cy="705846"/>
          </a:xfrm>
        </p:spPr>
        <p:txBody>
          <a:bodyPr/>
          <a:lstStyle/>
          <a:p>
            <a:pPr lvl="0"/>
            <a:r>
              <a:rPr lang="en-US"/>
              <a:t>Edit Master text styles</a:t>
            </a:r>
          </a:p>
        </p:txBody>
      </p:sp>
      <p:pic>
        <p:nvPicPr>
          <p:cNvPr id="8"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5" y="302485"/>
            <a:ext cx="3223199" cy="1610367"/>
          </a:xfrm>
          <a:prstGeom prst="rect">
            <a:avLst/>
          </a:prstGeom>
        </p:spPr>
      </p:pic>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1" y="2311970"/>
            <a:ext cx="5627171" cy="2277604"/>
          </a:xfrm>
        </p:spPr>
        <p:txBody>
          <a:bodyPr anchor="b" anchorCtr="0">
            <a:noAutofit/>
          </a:bodyPr>
          <a:lstStyle>
            <a:lvl1pPr algn="l">
              <a:lnSpc>
                <a:spcPts val="4500"/>
              </a:lnSpc>
              <a:defRPr sz="42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1" y="4401997"/>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772"/>
          </a:p>
        </p:txBody>
      </p:sp>
      <p:sp>
        <p:nvSpPr>
          <p:cNvPr id="7" name="Content Placeholder 3"/>
          <p:cNvSpPr>
            <a:spLocks noGrp="1"/>
          </p:cNvSpPr>
          <p:nvPr>
            <p:ph sz="quarter" idx="10"/>
          </p:nvPr>
        </p:nvSpPr>
        <p:spPr>
          <a:xfrm>
            <a:off x="385301" y="5768983"/>
            <a:ext cx="5627171" cy="709613"/>
          </a:xfrm>
        </p:spPr>
        <p:txBody>
          <a:bodyPr/>
          <a:lstStyle/>
          <a:p>
            <a:pPr lvl="0"/>
            <a:r>
              <a:rPr lang="en-US"/>
              <a:t>Edit Master text styles</a:t>
            </a:r>
          </a:p>
        </p:txBody>
      </p:sp>
      <p:pic>
        <p:nvPicPr>
          <p:cNvPr id="8"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6" y="302485"/>
            <a:ext cx="3100557" cy="1610367"/>
          </a:xfrm>
          <a:prstGeom prst="rect">
            <a:avLst/>
          </a:prstGeom>
        </p:spPr>
      </p:pic>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1" y="2311970"/>
            <a:ext cx="5627171" cy="2277604"/>
          </a:xfrm>
        </p:spPr>
        <p:txBody>
          <a:bodyPr anchor="b" anchorCtr="0">
            <a:noAutofit/>
          </a:bodyPr>
          <a:lstStyle>
            <a:lvl1pPr algn="l">
              <a:lnSpc>
                <a:spcPts val="4500"/>
              </a:lnSpc>
              <a:defRPr sz="42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1" y="4401997"/>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772"/>
          </a:p>
        </p:txBody>
      </p:sp>
      <p:sp>
        <p:nvSpPr>
          <p:cNvPr id="7" name="Content Placeholder 3"/>
          <p:cNvSpPr>
            <a:spLocks noGrp="1"/>
          </p:cNvSpPr>
          <p:nvPr>
            <p:ph sz="quarter" idx="10"/>
          </p:nvPr>
        </p:nvSpPr>
        <p:spPr>
          <a:xfrm>
            <a:off x="385300" y="5768983"/>
            <a:ext cx="3824288" cy="714393"/>
          </a:xfrm>
        </p:spPr>
        <p:txBody>
          <a:bodyPr/>
          <a:lstStyle/>
          <a:p>
            <a:pPr lvl="0"/>
            <a:r>
              <a:rPr lang="en-US"/>
              <a:t>Edit Master text styles</a:t>
            </a:r>
          </a:p>
        </p:txBody>
      </p:sp>
      <p:pic>
        <p:nvPicPr>
          <p:cNvPr id="8"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6" y="302485"/>
            <a:ext cx="3100557" cy="1610367"/>
          </a:xfrm>
          <a:prstGeom prst="rect">
            <a:avLst/>
          </a:prstGeom>
        </p:spPr>
      </p:pic>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2_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8"/>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772"/>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8" y="388197"/>
            <a:ext cx="853053"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3433680"/>
            <a:ext cx="5627171" cy="2277604"/>
          </a:xfrm>
        </p:spPr>
        <p:txBody>
          <a:bodyPr anchor="b" anchorCtr="0">
            <a:noAutofit/>
          </a:bodyPr>
          <a:lstStyle>
            <a:lvl1pPr algn="l">
              <a:lnSpc>
                <a:spcPts val="4500"/>
              </a:lnSpc>
              <a:defRPr sz="42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Activity 1">
    <p:bg>
      <p:bgPr>
        <a:solidFill>
          <a:srgbClr val="F362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1412F92A-2AA3-4AE7-9685-27769A9522A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
        <p:nvSpPr>
          <p:cNvPr id="6" name="Freeform 9">
            <a:extLst>
              <a:ext uri="{FF2B5EF4-FFF2-40B4-BE49-F238E27FC236}">
                <a16:creationId xmlns:a16="http://schemas.microsoft.com/office/drawing/2014/main" id="{9BCC6BF9-190F-4AD9-9B50-6E23BA8D58B6}"/>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809021605"/>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_02 Section Divider">
    <p:bg>
      <p:bgPr>
        <a:solidFill>
          <a:schemeClr val="accent6"/>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41" y="1756434"/>
            <a:ext cx="5627171" cy="2277604"/>
          </a:xfrm>
        </p:spPr>
        <p:txBody>
          <a:bodyPr anchor="b" anchorCtr="0">
            <a:noAutofit/>
          </a:bodyPr>
          <a:lstStyle>
            <a:lvl1pPr algn="l">
              <a:lnSpc>
                <a:spcPts val="4500"/>
              </a:lnSpc>
              <a:defRPr sz="42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pic>
        <p:nvPicPr>
          <p:cNvPr id="5"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8" y="388197"/>
            <a:ext cx="997337" cy="483079"/>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2_03 Section Divider">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1" y="2138703"/>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4500"/>
              </a:lnSpc>
              <a:defRPr sz="4200">
                <a:solidFill>
                  <a:schemeClr val="bg1"/>
                </a:solidFill>
              </a:defRPr>
            </a:lvl1pPr>
          </a:lstStyle>
          <a:p>
            <a:r>
              <a:rPr lang="en-US" noProof="0"/>
              <a:t>Click to edit Master title style</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8" y="388197"/>
            <a:ext cx="961267" cy="483079"/>
          </a:xfrm>
          <a:prstGeom prst="rect">
            <a:avLst/>
          </a:prstGeom>
        </p:spPr>
      </p:pic>
    </p:spTree>
    <p:extLst>
      <p:ext uri="{BB962C8B-B14F-4D97-AF65-F5344CB8AC3E}">
        <p14:creationId xmlns:p14="http://schemas.microsoft.com/office/powerpoint/2010/main" val="292691454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2_04 Section Divider">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4500"/>
              </a:lnSpc>
              <a:defRPr sz="42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2277"/>
          <a:stretch/>
        </p:blipFill>
        <p:spPr>
          <a:xfrm>
            <a:off x="3" y="2294314"/>
            <a:ext cx="9545652" cy="4066446"/>
          </a:xfrm>
          <a:prstGeom prst="rect">
            <a:avLst/>
          </a:prstGeom>
        </p:spPr>
      </p:pic>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8" y="388197"/>
            <a:ext cx="853053" cy="483079"/>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1_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81"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81"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81"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81"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81"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81"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7" cy="2198740"/>
          </a:xfrm>
          <a:prstGeom prst="rect">
            <a:avLst/>
          </a:prstGeom>
        </p:spPr>
      </p:pic>
      <p:sp>
        <p:nvSpPr>
          <p:cNvPr id="30" name="Text Placeholder 2"/>
          <p:cNvSpPr>
            <a:spLocks noGrp="1"/>
          </p:cNvSpPr>
          <p:nvPr>
            <p:ph type="body" sz="quarter" idx="10" hasCustomPrompt="1"/>
          </p:nvPr>
        </p:nvSpPr>
        <p:spPr>
          <a:xfrm>
            <a:off x="384789" y="1925767"/>
            <a:ext cx="2521449" cy="1962150"/>
          </a:xfrm>
        </p:spPr>
        <p:txBody>
          <a:bodyPr/>
          <a:lstStyle>
            <a:lvl1pPr marL="0" indent="0">
              <a:lnSpc>
                <a:spcPct val="90000"/>
              </a:lnSpc>
              <a:spcAft>
                <a:spcPts val="0"/>
              </a:spcAft>
              <a:buFont typeface="Arial" panose="020B0604020202020204" pitchFamily="34" charset="0"/>
              <a:buNone/>
              <a:defRPr sz="24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22"/>
            <a:ext cx="951760" cy="426737"/>
          </a:xfrm>
        </p:spPr>
        <p:txBody>
          <a:bodyPr/>
          <a:lstStyle>
            <a:lvl1pPr marL="0" indent="0">
              <a:lnSpc>
                <a:spcPct val="100000"/>
              </a:lnSpc>
              <a:spcAft>
                <a:spcPts val="0"/>
              </a:spcAft>
              <a:buFont typeface="Arial" panose="020B0604020202020204" pitchFamily="34" charset="0"/>
              <a:buNone/>
              <a:defRPr sz="21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40" y="2107789"/>
            <a:ext cx="6588125" cy="376285"/>
          </a:xfrm>
        </p:spPr>
        <p:txBody>
          <a:bodyPr/>
          <a:lstStyle>
            <a:lvl1pPr marL="0" marR="0" indent="0" algn="l" defTabSz="685783" rtl="0" eaLnBrk="1" fontAlgn="auto" latinLnBrk="0" hangingPunct="1">
              <a:lnSpc>
                <a:spcPct val="100000"/>
              </a:lnSpc>
              <a:spcBef>
                <a:spcPts val="0"/>
              </a:spcBef>
              <a:spcAft>
                <a:spcPts val="0"/>
              </a:spcAft>
              <a:buClrTx/>
              <a:buSzPct val="115000"/>
              <a:buFontTx/>
              <a:buNone/>
              <a:tabLst/>
              <a:defRPr b="0"/>
            </a:lvl1pPr>
          </a:lstStyle>
          <a:p>
            <a:pPr marL="0" marR="0" lvl="0" indent="0" algn="l" defTabSz="685783" rtl="0" eaLnBrk="1" fontAlgn="auto" latinLnBrk="0" hangingPunct="1">
              <a:lnSpc>
                <a:spcPts val="1650"/>
              </a:lnSpc>
              <a:spcBef>
                <a:spcPts val="0"/>
              </a:spcBef>
              <a:spcAft>
                <a:spcPts val="488"/>
              </a:spcAft>
              <a:buClrTx/>
              <a:buSzPct val="115000"/>
              <a:buFontTx/>
              <a:buNone/>
              <a:tabLst/>
              <a:defRPr/>
            </a:pPr>
            <a:r>
              <a:rPr lang="en-GB" sz="1350" b="0" i="0" kern="1200" dirty="0">
                <a:solidFill>
                  <a:srgbClr val="004050"/>
                </a:solidFill>
                <a:latin typeface="Montserrat"/>
                <a:ea typeface="+mn-ea"/>
                <a:cs typeface="Montserrat"/>
              </a:rPr>
              <a:t>Lorem ipsum </a:t>
            </a:r>
            <a:r>
              <a:rPr lang="en-GB" sz="1350" b="0" i="0" kern="1200" dirty="0" err="1">
                <a:solidFill>
                  <a:srgbClr val="004050"/>
                </a:solidFill>
                <a:latin typeface="Montserrat"/>
                <a:ea typeface="+mn-ea"/>
                <a:cs typeface="Montserrat"/>
              </a:rPr>
              <a:t>dolor</a:t>
            </a:r>
            <a:r>
              <a:rPr lang="en-GB" sz="1350" b="0" i="0" kern="1200" dirty="0">
                <a:solidFill>
                  <a:srgbClr val="004050"/>
                </a:solidFill>
                <a:latin typeface="Montserrat"/>
                <a:ea typeface="+mn-ea"/>
                <a:cs typeface="Montserrat"/>
              </a:rPr>
              <a:t> sit </a:t>
            </a:r>
            <a:r>
              <a:rPr lang="en-GB" sz="1350" b="0" i="0" kern="1200" dirty="0" err="1">
                <a:solidFill>
                  <a:srgbClr val="004050"/>
                </a:solidFill>
                <a:latin typeface="Montserrat"/>
                <a:ea typeface="+mn-ea"/>
                <a:cs typeface="Montserrat"/>
              </a:rPr>
              <a:t>amet</a:t>
            </a:r>
            <a:endParaRPr lang="en-GB" sz="135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13"/>
            <a:ext cx="951760" cy="426737"/>
          </a:xfrm>
        </p:spPr>
        <p:txBody>
          <a:bodyPr/>
          <a:lstStyle>
            <a:lvl1pPr marL="0" indent="0">
              <a:lnSpc>
                <a:spcPct val="100000"/>
              </a:lnSpc>
              <a:spcAft>
                <a:spcPts val="0"/>
              </a:spcAft>
              <a:buFont typeface="Arial" panose="020B0604020202020204" pitchFamily="34" charset="0"/>
              <a:buNone/>
              <a:defRPr sz="21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40" y="2769080"/>
            <a:ext cx="6588125" cy="376285"/>
          </a:xfrm>
        </p:spPr>
        <p:txBody>
          <a:bodyPr/>
          <a:lstStyle>
            <a:lvl1pPr marL="0" marR="0" indent="0" algn="l" defTabSz="685783" rtl="0" eaLnBrk="1" fontAlgn="auto" latinLnBrk="0" hangingPunct="1">
              <a:lnSpc>
                <a:spcPct val="100000"/>
              </a:lnSpc>
              <a:spcBef>
                <a:spcPts val="0"/>
              </a:spcBef>
              <a:spcAft>
                <a:spcPts val="0"/>
              </a:spcAft>
              <a:buClrTx/>
              <a:buSzPct val="115000"/>
              <a:buFontTx/>
              <a:buNone/>
              <a:tabLst/>
              <a:defRPr b="0"/>
            </a:lvl1pPr>
          </a:lstStyle>
          <a:p>
            <a:pPr marL="0" marR="0" lvl="0" indent="0" algn="l" defTabSz="685783" rtl="0" eaLnBrk="1" fontAlgn="auto" latinLnBrk="0" hangingPunct="1">
              <a:lnSpc>
                <a:spcPts val="1650"/>
              </a:lnSpc>
              <a:spcBef>
                <a:spcPts val="0"/>
              </a:spcBef>
              <a:spcAft>
                <a:spcPts val="488"/>
              </a:spcAft>
              <a:buClrTx/>
              <a:buSzPct val="115000"/>
              <a:buFontTx/>
              <a:buNone/>
              <a:tabLst/>
              <a:defRPr/>
            </a:pPr>
            <a:r>
              <a:rPr lang="en-GB" sz="1350" b="0" i="0" kern="1200" dirty="0">
                <a:solidFill>
                  <a:srgbClr val="004050"/>
                </a:solidFill>
                <a:latin typeface="Montserrat"/>
                <a:ea typeface="+mn-ea"/>
                <a:cs typeface="Montserrat"/>
              </a:rPr>
              <a:t>Lorem ipsum </a:t>
            </a:r>
            <a:r>
              <a:rPr lang="en-GB" sz="1350" b="0" i="0" kern="1200" dirty="0" err="1">
                <a:solidFill>
                  <a:srgbClr val="004050"/>
                </a:solidFill>
                <a:latin typeface="Montserrat"/>
                <a:ea typeface="+mn-ea"/>
                <a:cs typeface="Montserrat"/>
              </a:rPr>
              <a:t>dolor</a:t>
            </a:r>
            <a:r>
              <a:rPr lang="en-GB" sz="1350" b="0" i="0" kern="1200" dirty="0">
                <a:solidFill>
                  <a:srgbClr val="004050"/>
                </a:solidFill>
                <a:latin typeface="Montserrat"/>
                <a:ea typeface="+mn-ea"/>
                <a:cs typeface="Montserrat"/>
              </a:rPr>
              <a:t> sit </a:t>
            </a:r>
            <a:r>
              <a:rPr lang="en-GB" sz="1350" b="0" i="0" kern="1200" dirty="0" err="1">
                <a:solidFill>
                  <a:srgbClr val="004050"/>
                </a:solidFill>
                <a:latin typeface="Montserrat"/>
                <a:ea typeface="+mn-ea"/>
                <a:cs typeface="Montserrat"/>
              </a:rPr>
              <a:t>amet</a:t>
            </a:r>
            <a:endParaRPr lang="en-GB" sz="135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2"/>
            <a:ext cx="951760" cy="426737"/>
          </a:xfrm>
        </p:spPr>
        <p:txBody>
          <a:bodyPr/>
          <a:lstStyle>
            <a:lvl1pPr marL="0" indent="0">
              <a:lnSpc>
                <a:spcPct val="100000"/>
              </a:lnSpc>
              <a:spcAft>
                <a:spcPts val="0"/>
              </a:spcAft>
              <a:buFont typeface="Arial" panose="020B0604020202020204" pitchFamily="34" charset="0"/>
              <a:buNone/>
              <a:defRPr sz="21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70"/>
            <a:ext cx="6588125" cy="376285"/>
          </a:xfrm>
        </p:spPr>
        <p:txBody>
          <a:bodyPr/>
          <a:lstStyle>
            <a:lvl1pPr marL="0" marR="0" indent="0" algn="l" defTabSz="685783" rtl="0" eaLnBrk="1" fontAlgn="auto" latinLnBrk="0" hangingPunct="1">
              <a:lnSpc>
                <a:spcPct val="100000"/>
              </a:lnSpc>
              <a:spcBef>
                <a:spcPts val="0"/>
              </a:spcBef>
              <a:spcAft>
                <a:spcPts val="0"/>
              </a:spcAft>
              <a:buClrTx/>
              <a:buSzPct val="115000"/>
              <a:buFontTx/>
              <a:buNone/>
              <a:tabLst/>
              <a:defRPr b="0"/>
            </a:lvl1pPr>
          </a:lstStyle>
          <a:p>
            <a:pPr marL="0" marR="0" lvl="0" indent="0" algn="l" defTabSz="685783" rtl="0" eaLnBrk="1" fontAlgn="auto" latinLnBrk="0" hangingPunct="1">
              <a:lnSpc>
                <a:spcPts val="1650"/>
              </a:lnSpc>
              <a:spcBef>
                <a:spcPts val="0"/>
              </a:spcBef>
              <a:spcAft>
                <a:spcPts val="488"/>
              </a:spcAft>
              <a:buClrTx/>
              <a:buSzPct val="115000"/>
              <a:buFontTx/>
              <a:buNone/>
              <a:tabLst/>
              <a:defRPr/>
            </a:pPr>
            <a:r>
              <a:rPr lang="en-GB" sz="1350" b="0" i="0" kern="1200" dirty="0">
                <a:solidFill>
                  <a:srgbClr val="004050"/>
                </a:solidFill>
                <a:latin typeface="Montserrat"/>
                <a:ea typeface="+mn-ea"/>
                <a:cs typeface="Montserrat"/>
              </a:rPr>
              <a:t>Lorem ipsum </a:t>
            </a:r>
            <a:r>
              <a:rPr lang="en-GB" sz="1350" b="0" i="0" kern="1200" dirty="0" err="1">
                <a:solidFill>
                  <a:srgbClr val="004050"/>
                </a:solidFill>
                <a:latin typeface="Montserrat"/>
                <a:ea typeface="+mn-ea"/>
                <a:cs typeface="Montserrat"/>
              </a:rPr>
              <a:t>dolor</a:t>
            </a:r>
            <a:r>
              <a:rPr lang="en-GB" sz="1350" b="0" i="0" kern="1200" dirty="0">
                <a:solidFill>
                  <a:srgbClr val="004050"/>
                </a:solidFill>
                <a:latin typeface="Montserrat"/>
                <a:ea typeface="+mn-ea"/>
                <a:cs typeface="Montserrat"/>
              </a:rPr>
              <a:t> sit </a:t>
            </a:r>
            <a:r>
              <a:rPr lang="en-GB" sz="1350" b="0" i="0" kern="1200" dirty="0" err="1">
                <a:solidFill>
                  <a:srgbClr val="004050"/>
                </a:solidFill>
                <a:latin typeface="Montserrat"/>
                <a:ea typeface="+mn-ea"/>
                <a:cs typeface="Montserrat"/>
              </a:rPr>
              <a:t>amet</a:t>
            </a:r>
            <a:endParaRPr lang="en-GB" sz="135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605"/>
            <a:ext cx="951760" cy="426737"/>
          </a:xfrm>
        </p:spPr>
        <p:txBody>
          <a:bodyPr/>
          <a:lstStyle>
            <a:lvl1pPr marL="0" marR="0" indent="0" algn="l" defTabSz="685783" rtl="0" eaLnBrk="1" fontAlgn="auto" latinLnBrk="0" hangingPunct="1">
              <a:lnSpc>
                <a:spcPct val="100000"/>
              </a:lnSpc>
              <a:spcBef>
                <a:spcPts val="0"/>
              </a:spcBef>
              <a:spcAft>
                <a:spcPts val="0"/>
              </a:spcAft>
              <a:buClrTx/>
              <a:buSzPct val="115000"/>
              <a:buFont typeface="Arial" panose="020B0604020202020204" pitchFamily="34" charset="0"/>
              <a:buNone/>
              <a:tabLst/>
              <a:defRPr sz="21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685783"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72"/>
            <a:ext cx="6588125" cy="376285"/>
          </a:xfrm>
        </p:spPr>
        <p:txBody>
          <a:bodyPr/>
          <a:lstStyle>
            <a:lvl1pPr marL="0" marR="0" indent="0" algn="l" defTabSz="685783" rtl="0" eaLnBrk="1" fontAlgn="auto" latinLnBrk="0" hangingPunct="1">
              <a:lnSpc>
                <a:spcPct val="100000"/>
              </a:lnSpc>
              <a:spcBef>
                <a:spcPts val="0"/>
              </a:spcBef>
              <a:spcAft>
                <a:spcPts val="0"/>
              </a:spcAft>
              <a:buClrTx/>
              <a:buSzPct val="115000"/>
              <a:buFontTx/>
              <a:buNone/>
              <a:tabLst/>
              <a:defRPr b="0"/>
            </a:lvl1pPr>
          </a:lstStyle>
          <a:p>
            <a:pPr marL="0" marR="0" lvl="0" indent="0" algn="l" defTabSz="685783" rtl="0" eaLnBrk="1" fontAlgn="auto" latinLnBrk="0" hangingPunct="1">
              <a:lnSpc>
                <a:spcPts val="1650"/>
              </a:lnSpc>
              <a:spcBef>
                <a:spcPts val="0"/>
              </a:spcBef>
              <a:spcAft>
                <a:spcPts val="488"/>
              </a:spcAft>
              <a:buClrTx/>
              <a:buSzPct val="115000"/>
              <a:buFontTx/>
              <a:buNone/>
              <a:tabLst/>
              <a:defRPr/>
            </a:pPr>
            <a:r>
              <a:rPr lang="en-GB" sz="1350" b="0" i="0" kern="1200" dirty="0">
                <a:solidFill>
                  <a:srgbClr val="004050"/>
                </a:solidFill>
                <a:latin typeface="Montserrat"/>
                <a:ea typeface="+mn-ea"/>
                <a:cs typeface="Montserrat"/>
              </a:rPr>
              <a:t>Lorem ipsum </a:t>
            </a:r>
            <a:r>
              <a:rPr lang="en-GB" sz="1350" b="0" i="0" kern="1200" dirty="0" err="1">
                <a:solidFill>
                  <a:srgbClr val="004050"/>
                </a:solidFill>
                <a:latin typeface="Montserrat"/>
                <a:ea typeface="+mn-ea"/>
                <a:cs typeface="Montserrat"/>
              </a:rPr>
              <a:t>dolor</a:t>
            </a:r>
            <a:r>
              <a:rPr lang="en-GB" sz="1350" b="0" i="0" kern="1200" dirty="0">
                <a:solidFill>
                  <a:srgbClr val="004050"/>
                </a:solidFill>
                <a:latin typeface="Montserrat"/>
                <a:ea typeface="+mn-ea"/>
                <a:cs typeface="Montserrat"/>
              </a:rPr>
              <a:t> sit </a:t>
            </a:r>
            <a:r>
              <a:rPr lang="en-GB" sz="1350" b="0" i="0" kern="1200" dirty="0" err="1">
                <a:solidFill>
                  <a:srgbClr val="004050"/>
                </a:solidFill>
                <a:latin typeface="Montserrat"/>
                <a:ea typeface="+mn-ea"/>
                <a:cs typeface="Montserrat"/>
              </a:rPr>
              <a:t>amet</a:t>
            </a:r>
            <a:endParaRPr lang="en-GB" sz="135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96"/>
            <a:ext cx="951760" cy="426737"/>
          </a:xfrm>
        </p:spPr>
        <p:txBody>
          <a:bodyPr/>
          <a:lstStyle>
            <a:lvl1pPr marL="0" marR="0" indent="0" algn="l" defTabSz="685783" rtl="0" eaLnBrk="1" fontAlgn="auto" latinLnBrk="0" hangingPunct="1">
              <a:lnSpc>
                <a:spcPct val="100000"/>
              </a:lnSpc>
              <a:spcBef>
                <a:spcPts val="0"/>
              </a:spcBef>
              <a:spcAft>
                <a:spcPts val="0"/>
              </a:spcAft>
              <a:buClrTx/>
              <a:buSzPct val="115000"/>
              <a:buFont typeface="Arial" panose="020B0604020202020204" pitchFamily="34" charset="0"/>
              <a:buNone/>
              <a:tabLst/>
              <a:defRPr sz="21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685783"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40" y="4747763"/>
            <a:ext cx="6588125" cy="376285"/>
          </a:xfrm>
        </p:spPr>
        <p:txBody>
          <a:bodyPr/>
          <a:lstStyle>
            <a:lvl1pPr marL="0" marR="0" indent="0" algn="l" defTabSz="685783" rtl="0" eaLnBrk="1" fontAlgn="auto" latinLnBrk="0" hangingPunct="1">
              <a:lnSpc>
                <a:spcPct val="100000"/>
              </a:lnSpc>
              <a:spcBef>
                <a:spcPts val="0"/>
              </a:spcBef>
              <a:spcAft>
                <a:spcPts val="0"/>
              </a:spcAft>
              <a:buClrTx/>
              <a:buSzPct val="115000"/>
              <a:buFontTx/>
              <a:buNone/>
              <a:tabLst/>
              <a:defRPr b="0"/>
            </a:lvl1pPr>
          </a:lstStyle>
          <a:p>
            <a:pPr marL="0" marR="0" lvl="0" indent="0" algn="l" defTabSz="685783" rtl="0" eaLnBrk="1" fontAlgn="auto" latinLnBrk="0" hangingPunct="1">
              <a:lnSpc>
                <a:spcPts val="1650"/>
              </a:lnSpc>
              <a:spcBef>
                <a:spcPts val="0"/>
              </a:spcBef>
              <a:spcAft>
                <a:spcPts val="488"/>
              </a:spcAft>
              <a:buClrTx/>
              <a:buSzPct val="115000"/>
              <a:buFontTx/>
              <a:buNone/>
              <a:tabLst/>
              <a:defRPr/>
            </a:pPr>
            <a:r>
              <a:rPr lang="en-GB" sz="1350" b="0" i="0" kern="1200" dirty="0">
                <a:solidFill>
                  <a:srgbClr val="004050"/>
                </a:solidFill>
                <a:latin typeface="Montserrat"/>
                <a:ea typeface="+mn-ea"/>
                <a:cs typeface="Montserrat"/>
              </a:rPr>
              <a:t>Lorem ipsum </a:t>
            </a:r>
            <a:r>
              <a:rPr lang="en-GB" sz="1350" b="0" i="0" kern="1200" dirty="0" err="1">
                <a:solidFill>
                  <a:srgbClr val="004050"/>
                </a:solidFill>
                <a:latin typeface="Montserrat"/>
                <a:ea typeface="+mn-ea"/>
                <a:cs typeface="Montserrat"/>
              </a:rPr>
              <a:t>dolor</a:t>
            </a:r>
            <a:r>
              <a:rPr lang="en-GB" sz="1350" b="0" i="0" kern="1200" dirty="0">
                <a:solidFill>
                  <a:srgbClr val="004050"/>
                </a:solidFill>
                <a:latin typeface="Montserrat"/>
                <a:ea typeface="+mn-ea"/>
                <a:cs typeface="Montserrat"/>
              </a:rPr>
              <a:t> sit </a:t>
            </a:r>
            <a:r>
              <a:rPr lang="en-GB" sz="1350" b="0" i="0" kern="1200" dirty="0" err="1">
                <a:solidFill>
                  <a:srgbClr val="004050"/>
                </a:solidFill>
                <a:latin typeface="Montserrat"/>
                <a:ea typeface="+mn-ea"/>
                <a:cs typeface="Montserrat"/>
              </a:rPr>
              <a:t>amet</a:t>
            </a:r>
            <a:endParaRPr lang="en-GB" sz="135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33"/>
            <a:ext cx="951760" cy="426737"/>
          </a:xfrm>
        </p:spPr>
        <p:txBody>
          <a:bodyPr/>
          <a:lstStyle>
            <a:lvl1pPr marL="0" marR="0" indent="0" algn="l" defTabSz="685783" rtl="0" eaLnBrk="1" fontAlgn="auto" latinLnBrk="0" hangingPunct="1">
              <a:lnSpc>
                <a:spcPct val="100000"/>
              </a:lnSpc>
              <a:spcBef>
                <a:spcPts val="0"/>
              </a:spcBef>
              <a:spcAft>
                <a:spcPts val="0"/>
              </a:spcAft>
              <a:buClrTx/>
              <a:buSzPct val="115000"/>
              <a:buFont typeface="Arial" panose="020B0604020202020204" pitchFamily="34" charset="0"/>
              <a:buNone/>
              <a:tabLst/>
              <a:defRPr sz="21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685783"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400"/>
            <a:ext cx="6588125" cy="376285"/>
          </a:xfrm>
        </p:spPr>
        <p:txBody>
          <a:bodyPr/>
          <a:lstStyle>
            <a:lvl1pPr marL="0" marR="0" indent="0" algn="l" defTabSz="685783" rtl="0" eaLnBrk="1" fontAlgn="auto" latinLnBrk="0" hangingPunct="1">
              <a:lnSpc>
                <a:spcPct val="100000"/>
              </a:lnSpc>
              <a:spcBef>
                <a:spcPts val="0"/>
              </a:spcBef>
              <a:spcAft>
                <a:spcPts val="0"/>
              </a:spcAft>
              <a:buClrTx/>
              <a:buSzPct val="115000"/>
              <a:buFontTx/>
              <a:buNone/>
              <a:tabLst/>
              <a:defRPr b="0"/>
            </a:lvl1pPr>
          </a:lstStyle>
          <a:p>
            <a:pPr marL="0" marR="0" lvl="0" indent="0" algn="l" defTabSz="685783" rtl="0" eaLnBrk="1" fontAlgn="auto" latinLnBrk="0" hangingPunct="1">
              <a:lnSpc>
                <a:spcPts val="1650"/>
              </a:lnSpc>
              <a:spcBef>
                <a:spcPts val="0"/>
              </a:spcBef>
              <a:spcAft>
                <a:spcPts val="488"/>
              </a:spcAft>
              <a:buClrTx/>
              <a:buSzPct val="115000"/>
              <a:buFontTx/>
              <a:buNone/>
              <a:tabLst/>
              <a:defRPr/>
            </a:pPr>
            <a:r>
              <a:rPr lang="en-GB" sz="1350" b="0" i="0" kern="1200" dirty="0">
                <a:solidFill>
                  <a:srgbClr val="004050"/>
                </a:solidFill>
                <a:latin typeface="Montserrat"/>
                <a:ea typeface="+mn-ea"/>
                <a:cs typeface="Montserrat"/>
              </a:rPr>
              <a:t>Lorem ipsum </a:t>
            </a:r>
            <a:r>
              <a:rPr lang="en-GB" sz="1350" b="0" i="0" kern="1200" dirty="0" err="1">
                <a:solidFill>
                  <a:srgbClr val="004050"/>
                </a:solidFill>
                <a:latin typeface="Montserrat"/>
                <a:ea typeface="+mn-ea"/>
                <a:cs typeface="Montserrat"/>
              </a:rPr>
              <a:t>dolor</a:t>
            </a:r>
            <a:r>
              <a:rPr lang="en-GB" sz="1350" b="0" i="0" kern="1200" dirty="0">
                <a:solidFill>
                  <a:srgbClr val="004050"/>
                </a:solidFill>
                <a:latin typeface="Montserrat"/>
                <a:ea typeface="+mn-ea"/>
                <a:cs typeface="Montserrat"/>
              </a:rPr>
              <a:t> sit </a:t>
            </a:r>
            <a:r>
              <a:rPr lang="en-GB" sz="1350" b="0" i="0" kern="1200" dirty="0" err="1">
                <a:solidFill>
                  <a:srgbClr val="004050"/>
                </a:solidFill>
                <a:latin typeface="Montserrat"/>
                <a:ea typeface="+mn-ea"/>
                <a:cs typeface="Montserrat"/>
              </a:rPr>
              <a:t>amet</a:t>
            </a:r>
            <a:endParaRPr lang="en-GB" sz="135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1007176"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3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40" y="3432183"/>
            <a:ext cx="5621337" cy="3046413"/>
          </a:xfrm>
        </p:spPr>
        <p:txBody>
          <a:bodyPr/>
          <a:lstStyle>
            <a:lvl1pPr marL="202495" indent="-202495">
              <a:buFont typeface="Arial" panose="020B0604020202020204" pitchFamily="34" charset="0"/>
              <a:buChar char="•"/>
              <a:defRPr b="0"/>
            </a:lvl1pPr>
            <a:lvl2pPr marL="134997" marR="0" indent="-134997" algn="l" defTabSz="685783" rtl="0" eaLnBrk="1" fontAlgn="auto" latinLnBrk="0" hangingPunct="1">
              <a:lnSpc>
                <a:spcPct val="100000"/>
              </a:lnSpc>
              <a:spcBef>
                <a:spcPts val="0"/>
              </a:spcBef>
              <a:spcAft>
                <a:spcPts val="900"/>
              </a:spcAft>
              <a:buClrTx/>
              <a:buSzPct val="125000"/>
              <a:buFont typeface="Arial" panose="020B0604020202020204" pitchFamily="34" charset="0"/>
              <a:buChar char="•"/>
              <a:tabLst/>
              <a:defRPr sz="1050"/>
            </a:lvl2pPr>
            <a:lvl3pPr marL="134997" indent="-134997">
              <a:buFont typeface="Arial" panose="020B0604020202020204" pitchFamily="34" charset="0"/>
              <a:buChar char="•"/>
              <a:defRPr/>
            </a:lvl3pPr>
            <a:lvl4pPr marL="134997" indent="-134997">
              <a:buFont typeface="Arial" panose="020B0604020202020204" pitchFamily="34" charset="0"/>
              <a:buChar char="•"/>
              <a:defRPr/>
            </a:lvl4pPr>
            <a:lvl5pPr marL="134997" indent="-134997">
              <a:buFont typeface="Arial" panose="020B0604020202020204" pitchFamily="34" charset="0"/>
              <a:buChar char="•"/>
              <a:defRPr/>
            </a:lvl5pPr>
          </a:lstStyle>
          <a:p>
            <a:pPr lvl="1">
              <a:lnSpc>
                <a:spcPct val="100000"/>
              </a:lnSpc>
              <a:spcAft>
                <a:spcPts val="900"/>
              </a:spcAft>
              <a:buFont typeface="Arial" panose="020B0604020202020204" pitchFamily="34" charset="0"/>
              <a:buChar char="•"/>
            </a:pPr>
            <a:r>
              <a:rPr lang="en-GB" dirty="0"/>
              <a:t>Text to sit here</a:t>
            </a:r>
          </a:p>
          <a:p>
            <a:pPr lvl="1">
              <a:lnSpc>
                <a:spcPct val="100000"/>
              </a:lnSpc>
              <a:spcAft>
                <a:spcPts val="900"/>
              </a:spcAft>
              <a:buFont typeface="Arial" panose="020B0604020202020204" pitchFamily="34" charset="0"/>
              <a:buChar char="•"/>
            </a:pPr>
            <a:r>
              <a:rPr lang="en-GB" dirty="0"/>
              <a:t>Text to sit here</a:t>
            </a:r>
          </a:p>
          <a:p>
            <a:pPr marL="134997" marR="0" lvl="1" indent="-134997" algn="l" defTabSz="685783" rtl="0" eaLnBrk="1" fontAlgn="auto" latinLnBrk="0" hangingPunct="1">
              <a:lnSpc>
                <a:spcPct val="100000"/>
              </a:lnSpc>
              <a:spcBef>
                <a:spcPts val="0"/>
              </a:spcBef>
              <a:spcAft>
                <a:spcPts val="900"/>
              </a:spcAft>
              <a:buClrTx/>
              <a:buSzPct val="125000"/>
              <a:buFont typeface="Arial" panose="020B0604020202020204" pitchFamily="34" charset="0"/>
              <a:buChar char="•"/>
              <a:tabLst/>
              <a:defRPr/>
            </a:pPr>
            <a:r>
              <a:rPr lang="en-GB" dirty="0"/>
              <a:t>Text to sit here</a:t>
            </a:r>
          </a:p>
          <a:p>
            <a:pPr marL="134997" marR="0" lvl="1" indent="-134997" algn="l" defTabSz="685783" rtl="0" eaLnBrk="1" fontAlgn="auto" latinLnBrk="0" hangingPunct="1">
              <a:lnSpc>
                <a:spcPct val="100000"/>
              </a:lnSpc>
              <a:spcBef>
                <a:spcPts val="0"/>
              </a:spcBef>
              <a:spcAft>
                <a:spcPts val="900"/>
              </a:spcAft>
              <a:buClrTx/>
              <a:buSzPct val="125000"/>
              <a:buFont typeface="Arial" panose="020B0604020202020204" pitchFamily="34" charset="0"/>
              <a:buChar char="•"/>
              <a:tabLst/>
              <a:defRPr/>
            </a:pPr>
            <a:r>
              <a:rPr lang="en-GB" dirty="0"/>
              <a:t>Text to sit here</a:t>
            </a:r>
          </a:p>
          <a:p>
            <a:pPr marL="134997" marR="0" lvl="1" indent="-134997" algn="l" defTabSz="685783" rtl="0" eaLnBrk="1" fontAlgn="auto" latinLnBrk="0" hangingPunct="1">
              <a:lnSpc>
                <a:spcPct val="100000"/>
              </a:lnSpc>
              <a:spcBef>
                <a:spcPts val="0"/>
              </a:spcBef>
              <a:spcAft>
                <a:spcPts val="900"/>
              </a:spcAft>
              <a:buClrTx/>
              <a:buSzPct val="125000"/>
              <a:buFont typeface="Arial" panose="020B0604020202020204" pitchFamily="34" charset="0"/>
              <a:buChar char="•"/>
              <a:tabLst/>
              <a:defRPr/>
            </a:pPr>
            <a:r>
              <a:rPr lang="en-GB" dirty="0"/>
              <a:t>Text to sit here</a:t>
            </a:r>
          </a:p>
          <a:p>
            <a:pPr lvl="1">
              <a:lnSpc>
                <a:spcPct val="100000"/>
              </a:lnSpc>
              <a:spcAft>
                <a:spcPts val="900"/>
              </a:spcAft>
              <a:buFont typeface="Arial" panose="020B0604020202020204" pitchFamily="34" charset="0"/>
              <a:buChar char="•"/>
            </a:pPr>
            <a:endParaRPr lang="en-GB" dirty="0"/>
          </a:p>
          <a:p>
            <a:pPr lvl="1">
              <a:lnSpc>
                <a:spcPct val="100000"/>
              </a:lnSpc>
              <a:spcAft>
                <a:spcPts val="900"/>
              </a:spcAft>
              <a:buFont typeface="Arial" panose="020B0604020202020204" pitchFamily="34" charset="0"/>
              <a:buChar char="•"/>
            </a:pPr>
            <a:endParaRPr lang="en-GB" dirty="0"/>
          </a:p>
          <a:p>
            <a:pPr lvl="1">
              <a:lnSpc>
                <a:spcPct val="100000"/>
              </a:lnSpc>
              <a:spcAft>
                <a:spcPts val="900"/>
              </a:spcAft>
              <a:buFont typeface="Arial" panose="020B0604020202020204" pitchFamily="34" charset="0"/>
              <a:buChar char="•"/>
            </a:pP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935035"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8" y="1242034"/>
            <a:ext cx="2721143" cy="1962150"/>
          </a:xfrm>
        </p:spPr>
        <p:txBody>
          <a:bodyPr/>
          <a:lstStyle>
            <a:lvl1pPr marL="0" indent="0">
              <a:lnSpc>
                <a:spcPct val="90000"/>
              </a:lnSpc>
              <a:spcAft>
                <a:spcPts val="0"/>
              </a:spcAft>
              <a:buFont typeface="Arial" panose="020B0604020202020204" pitchFamily="34" charset="0"/>
              <a:buNone/>
              <a:defRPr sz="27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5" y="2366065"/>
            <a:ext cx="2719387" cy="4094163"/>
          </a:xfrm>
        </p:spPr>
        <p:txBody>
          <a:bodyPr/>
          <a:lstStyle>
            <a:lvl1pPr marL="0" indent="0">
              <a:lnSpc>
                <a:spcPct val="100000"/>
              </a:lnSpc>
              <a:buFont typeface="Arial" panose="020B0604020202020204" pitchFamily="34" charset="0"/>
              <a:buNone/>
              <a:defRPr sz="1200" b="0"/>
            </a:lvl1pPr>
            <a:lvl2pPr marL="134997" indent="-134997">
              <a:buFont typeface="Arial" panose="020B0604020202020204" pitchFamily="34" charset="0"/>
              <a:buChar char="•"/>
              <a:defRPr/>
            </a:lvl2pPr>
            <a:lvl3pPr marL="134997" indent="-134997">
              <a:buFont typeface="Arial" panose="020B0604020202020204" pitchFamily="34" charset="0"/>
              <a:buChar char="•"/>
              <a:defRPr/>
            </a:lvl3pPr>
            <a:lvl4pPr marL="134997" indent="-134997">
              <a:buFont typeface="Arial" panose="020B0604020202020204" pitchFamily="34" charset="0"/>
              <a:buChar char="•"/>
              <a:defRPr/>
            </a:lvl4pPr>
            <a:lvl5pPr marL="134997" indent="-134997">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40" y="2366065"/>
            <a:ext cx="2710841" cy="4094163"/>
          </a:xfrm>
        </p:spPr>
        <p:txBody>
          <a:bodyPr/>
          <a:lstStyle>
            <a:lvl1pPr marL="0" indent="0">
              <a:lnSpc>
                <a:spcPct val="100000"/>
              </a:lnSpc>
              <a:buFont typeface="Arial" panose="020B0604020202020204" pitchFamily="34" charset="0"/>
              <a:buNone/>
              <a:defRPr sz="1200" b="0"/>
            </a:lvl1pPr>
            <a:lvl2pPr marL="134997" indent="-134997">
              <a:buFont typeface="Arial" panose="020B0604020202020204" pitchFamily="34" charset="0"/>
              <a:buChar char="•"/>
              <a:defRPr/>
            </a:lvl2pPr>
            <a:lvl3pPr marL="134997" indent="-134997">
              <a:buFont typeface="Arial" panose="020B0604020202020204" pitchFamily="34" charset="0"/>
              <a:buChar char="•"/>
              <a:defRPr/>
            </a:lvl3pPr>
            <a:lvl4pPr marL="134997" indent="-134997">
              <a:buFont typeface="Arial" panose="020B0604020202020204" pitchFamily="34" charset="0"/>
              <a:buChar char="•"/>
              <a:defRPr/>
            </a:lvl4pPr>
            <a:lvl5pPr marL="134997" indent="-134997">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65"/>
            <a:ext cx="2719387" cy="4094163"/>
          </a:xfrm>
        </p:spPr>
        <p:txBody>
          <a:bodyPr/>
          <a:lstStyle>
            <a:lvl1pPr marL="0" indent="0">
              <a:lnSpc>
                <a:spcPct val="100000"/>
              </a:lnSpc>
              <a:buFont typeface="Arial" panose="020B0604020202020204" pitchFamily="34" charset="0"/>
              <a:buNone/>
              <a:defRPr sz="1200" b="0"/>
            </a:lvl1pPr>
            <a:lvl2pPr marL="134997" indent="-134997">
              <a:buFont typeface="Arial" panose="020B0604020202020204" pitchFamily="34" charset="0"/>
              <a:buChar char="•"/>
              <a:defRPr/>
            </a:lvl2pPr>
            <a:lvl3pPr marL="134997" indent="-134997">
              <a:buFont typeface="Arial" panose="020B0604020202020204" pitchFamily="34" charset="0"/>
              <a:buChar char="•"/>
              <a:defRPr/>
            </a:lvl3pPr>
            <a:lvl4pPr marL="134997" indent="-134997">
              <a:buFont typeface="Arial" panose="020B0604020202020204" pitchFamily="34" charset="0"/>
              <a:buChar char="•"/>
              <a:defRPr/>
            </a:lvl4pPr>
            <a:lvl5pPr marL="134997" indent="-134997">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40"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72" y="1233488"/>
            <a:ext cx="785813" cy="785812"/>
          </a:xfrm>
        </p:spPr>
        <p:txBody>
          <a:bodyPr/>
          <a:lstStyle>
            <a:lvl1pPr marL="0" indent="0">
              <a:buNone/>
              <a:defRPr/>
            </a:lvl1pPr>
          </a:lstStyle>
          <a:p>
            <a:r>
              <a:rPr lang="en-GB" dirty="0"/>
              <a:t>icon</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935035"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9" y="388197"/>
            <a:ext cx="889124" cy="483079"/>
          </a:xfrm>
          <a:prstGeom prst="rect">
            <a:avLst/>
          </a:prstGeom>
        </p:spPr>
      </p:pic>
      <p:sp>
        <p:nvSpPr>
          <p:cNvPr id="8" name="Text Placeholder 2"/>
          <p:cNvSpPr>
            <a:spLocks noGrp="1"/>
          </p:cNvSpPr>
          <p:nvPr>
            <p:ph type="body" sz="quarter" idx="10" hasCustomPrompt="1"/>
          </p:nvPr>
        </p:nvSpPr>
        <p:spPr>
          <a:xfrm>
            <a:off x="384787" y="1349984"/>
            <a:ext cx="3443732" cy="2751998"/>
          </a:xfr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9" y="1349992"/>
            <a:ext cx="5803900" cy="4094163"/>
          </a:xfrm>
        </p:spPr>
        <p:txBody>
          <a:bodyPr/>
          <a:lstStyle>
            <a:lvl1pPr marL="0" indent="0">
              <a:lnSpc>
                <a:spcPct val="100000"/>
              </a:lnSpc>
              <a:buFont typeface="Arial" panose="020B0604020202020204" pitchFamily="34" charset="0"/>
              <a:buNone/>
              <a:defRPr sz="1200" b="0"/>
            </a:lvl1pPr>
            <a:lvl2pPr marL="134997" indent="-134997">
              <a:buFont typeface="Arial" panose="020B0604020202020204" pitchFamily="34" charset="0"/>
              <a:buChar char="•"/>
              <a:defRPr/>
            </a:lvl2pPr>
            <a:lvl3pPr marL="134997" indent="-134997">
              <a:buFont typeface="Arial" panose="020B0604020202020204" pitchFamily="34" charset="0"/>
              <a:buChar char="•"/>
              <a:defRPr/>
            </a:lvl3pPr>
            <a:lvl4pPr marL="134997" indent="-134997">
              <a:buFont typeface="Arial" panose="020B0604020202020204" pitchFamily="34" charset="0"/>
              <a:buChar char="•"/>
              <a:defRPr/>
            </a:lvl4pPr>
            <a:lvl5pPr marL="134997" indent="-134997">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1" y="4435276"/>
            <a:ext cx="4722379"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 Placeholder 2"/>
          <p:cNvSpPr>
            <a:spLocks noGrp="1"/>
          </p:cNvSpPr>
          <p:nvPr>
            <p:ph type="body" sz="quarter" idx="10" hasCustomPrompt="1"/>
          </p:nvPr>
        </p:nvSpPr>
        <p:spPr>
          <a:xfrm>
            <a:off x="384787" y="1349984"/>
            <a:ext cx="3443732" cy="2751998"/>
          </a:xfr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42" y="1349992"/>
            <a:ext cx="2901951" cy="4094163"/>
          </a:xfrm>
        </p:spPr>
        <p:txBody>
          <a:bodyPr/>
          <a:lstStyle>
            <a:lvl1pPr marL="0" indent="0">
              <a:lnSpc>
                <a:spcPct val="100000"/>
              </a:lnSpc>
              <a:buFont typeface="Arial" panose="020B0604020202020204" pitchFamily="34" charset="0"/>
              <a:buNone/>
              <a:defRPr sz="1200" b="0"/>
            </a:lvl1pPr>
            <a:lvl2pPr marL="134997" indent="-134997">
              <a:buFont typeface="Arial" panose="020B0604020202020204" pitchFamily="34" charset="0"/>
              <a:buChar char="•"/>
              <a:defRPr/>
            </a:lvl2pPr>
            <a:lvl3pPr marL="134997" indent="-134997">
              <a:buFont typeface="Arial" panose="020B0604020202020204" pitchFamily="34" charset="0"/>
              <a:buChar char="•"/>
              <a:defRPr/>
            </a:lvl3pPr>
            <a:lvl4pPr marL="134997" indent="-134997">
              <a:buFont typeface="Arial" panose="020B0604020202020204" pitchFamily="34" charset="0"/>
              <a:buChar char="•"/>
              <a:defRPr/>
            </a:lvl4pPr>
            <a:lvl5pPr marL="134997" indent="-134997">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6" y="1349992"/>
            <a:ext cx="2901951" cy="4094163"/>
          </a:xfrm>
        </p:spPr>
        <p:txBody>
          <a:bodyPr/>
          <a:lstStyle>
            <a:lvl1pPr marL="0" indent="0">
              <a:lnSpc>
                <a:spcPct val="100000"/>
              </a:lnSpc>
              <a:buFont typeface="Arial" panose="020B0604020202020204" pitchFamily="34" charset="0"/>
              <a:buNone/>
              <a:defRPr sz="1200" b="0"/>
            </a:lvl1pPr>
            <a:lvl2pPr marL="134997" indent="-134997">
              <a:buFont typeface="Arial" panose="020B0604020202020204" pitchFamily="34" charset="0"/>
              <a:buChar char="•"/>
              <a:defRPr/>
            </a:lvl2pPr>
            <a:lvl3pPr marL="134997" indent="-134997">
              <a:buFont typeface="Arial" panose="020B0604020202020204" pitchFamily="34" charset="0"/>
              <a:buChar char="•"/>
              <a:defRPr/>
            </a:lvl3pPr>
            <a:lvl4pPr marL="134997" indent="-134997">
              <a:buFont typeface="Arial" panose="020B0604020202020204" pitchFamily="34" charset="0"/>
              <a:buChar char="•"/>
              <a:defRPr/>
            </a:lvl4pPr>
            <a:lvl5pPr marL="134997" indent="-134997">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44" y="4446884"/>
            <a:ext cx="4375225" cy="1964632"/>
          </a:xfrm>
          <a:prstGeom prst="rect">
            <a:avLst/>
          </a:prstGeom>
        </p:spPr>
      </p:pic>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9" y="388197"/>
            <a:ext cx="889124"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9204"/>
          <a:stretch/>
        </p:blipFill>
        <p:spPr>
          <a:xfrm>
            <a:off x="14428" y="4580691"/>
            <a:ext cx="4055923" cy="1874860"/>
          </a:xfrm>
          <a:prstGeom prst="rect">
            <a:avLst/>
          </a:prstGeom>
        </p:spPr>
      </p:pic>
      <p:sp>
        <p:nvSpPr>
          <p:cNvPr id="8" name="Text Placeholder 2"/>
          <p:cNvSpPr>
            <a:spLocks noGrp="1"/>
          </p:cNvSpPr>
          <p:nvPr>
            <p:ph type="body" sz="quarter" idx="10" hasCustomPrompt="1"/>
          </p:nvPr>
        </p:nvSpPr>
        <p:spPr>
          <a:xfrm>
            <a:off x="384787" y="1349984"/>
            <a:ext cx="3443732" cy="2751998"/>
          </a:xfr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9" y="1349992"/>
            <a:ext cx="5803900" cy="4094163"/>
          </a:xfrm>
        </p:spPr>
        <p:txBody>
          <a:bodyPr/>
          <a:lstStyle>
            <a:lvl1pPr marL="0" indent="0">
              <a:lnSpc>
                <a:spcPct val="100000"/>
              </a:lnSpc>
              <a:buFont typeface="Arial" panose="020B0604020202020204" pitchFamily="34" charset="0"/>
              <a:buNone/>
              <a:defRPr sz="1200" b="0"/>
            </a:lvl1pPr>
            <a:lvl2pPr marL="134997" indent="-134997">
              <a:buFont typeface="Arial" panose="020B0604020202020204" pitchFamily="34" charset="0"/>
              <a:buChar char="•"/>
              <a:defRPr/>
            </a:lvl2pPr>
            <a:lvl3pPr marL="134997" indent="-134997">
              <a:buFont typeface="Arial" panose="020B0604020202020204" pitchFamily="34" charset="0"/>
              <a:buChar char="•"/>
              <a:defRPr/>
            </a:lvl3pPr>
            <a:lvl4pPr marL="134997" indent="-134997">
              <a:buFont typeface="Arial" panose="020B0604020202020204" pitchFamily="34" charset="0"/>
              <a:buChar char="•"/>
              <a:defRPr/>
            </a:lvl4pPr>
            <a:lvl5pPr marL="134997" indent="-134997">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9" y="388197"/>
            <a:ext cx="889124"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3" y="4614735"/>
            <a:ext cx="4244155" cy="1944001"/>
          </a:xfrm>
          <a:prstGeom prst="rect">
            <a:avLst/>
          </a:prstGeom>
        </p:spPr>
      </p:pic>
      <p:sp>
        <p:nvSpPr>
          <p:cNvPr id="8" name="Text Placeholder 2"/>
          <p:cNvSpPr>
            <a:spLocks noGrp="1"/>
          </p:cNvSpPr>
          <p:nvPr>
            <p:ph type="body" sz="quarter" idx="10" hasCustomPrompt="1"/>
          </p:nvPr>
        </p:nvSpPr>
        <p:spPr>
          <a:xfrm>
            <a:off x="384787" y="1349984"/>
            <a:ext cx="3443732" cy="2751998"/>
          </a:xfr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42" y="1349992"/>
            <a:ext cx="2901951" cy="4094163"/>
          </a:xfrm>
        </p:spPr>
        <p:txBody>
          <a:bodyPr/>
          <a:lstStyle>
            <a:lvl1pPr marL="0" indent="0">
              <a:lnSpc>
                <a:spcPct val="100000"/>
              </a:lnSpc>
              <a:buFont typeface="Arial" panose="020B0604020202020204" pitchFamily="34" charset="0"/>
              <a:buNone/>
              <a:defRPr sz="1200" b="0"/>
            </a:lvl1pPr>
            <a:lvl2pPr marL="134997" indent="-134997">
              <a:buFont typeface="Arial" panose="020B0604020202020204" pitchFamily="34" charset="0"/>
              <a:buChar char="•"/>
              <a:defRPr/>
            </a:lvl2pPr>
            <a:lvl3pPr marL="134997" indent="-134997">
              <a:buFont typeface="Arial" panose="020B0604020202020204" pitchFamily="34" charset="0"/>
              <a:buChar char="•"/>
              <a:defRPr/>
            </a:lvl3pPr>
            <a:lvl4pPr marL="134997" indent="-134997">
              <a:buFont typeface="Arial" panose="020B0604020202020204" pitchFamily="34" charset="0"/>
              <a:buChar char="•"/>
              <a:defRPr/>
            </a:lvl4pPr>
            <a:lvl5pPr marL="134997" indent="-134997">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7" y="1349992"/>
            <a:ext cx="2901951" cy="4094163"/>
          </a:xfrm>
        </p:spPr>
        <p:txBody>
          <a:bodyPr/>
          <a:lstStyle>
            <a:lvl1pPr marL="0" indent="0">
              <a:lnSpc>
                <a:spcPct val="100000"/>
              </a:lnSpc>
              <a:buFont typeface="Arial" panose="020B0604020202020204" pitchFamily="34" charset="0"/>
              <a:buNone/>
              <a:defRPr sz="1200" b="0"/>
            </a:lvl1pPr>
            <a:lvl2pPr marL="134997" indent="-134997">
              <a:buFont typeface="Arial" panose="020B0604020202020204" pitchFamily="34" charset="0"/>
              <a:buChar char="•"/>
              <a:defRPr/>
            </a:lvl2pPr>
            <a:lvl3pPr marL="134997" indent="-134997">
              <a:buFont typeface="Arial" panose="020B0604020202020204" pitchFamily="34" charset="0"/>
              <a:buChar char="•"/>
              <a:defRPr/>
            </a:lvl3pPr>
            <a:lvl4pPr marL="134997" indent="-134997">
              <a:buFont typeface="Arial" panose="020B0604020202020204" pitchFamily="34" charset="0"/>
              <a:buChar char="•"/>
              <a:defRPr/>
            </a:lvl4pPr>
            <a:lvl5pPr marL="134997" indent="-134997">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9" y="388197"/>
            <a:ext cx="889124"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Activity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5" name="Slide Number Placeholder 5">
            <a:extLst>
              <a:ext uri="{FF2B5EF4-FFF2-40B4-BE49-F238E27FC236}">
                <a16:creationId xmlns:a16="http://schemas.microsoft.com/office/drawing/2014/main" id="{F0ACF9E5-B24F-48AB-A388-369B61722E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
        <p:nvSpPr>
          <p:cNvPr id="6" name="Freeform 9">
            <a:extLst>
              <a:ext uri="{FF2B5EF4-FFF2-40B4-BE49-F238E27FC236}">
                <a16:creationId xmlns:a16="http://schemas.microsoft.com/office/drawing/2014/main" id="{C168912C-CAC7-4077-BAC0-E0DFF2D4740B}"/>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Tree>
    <p:extLst>
      <p:ext uri="{BB962C8B-B14F-4D97-AF65-F5344CB8AC3E}">
        <p14:creationId xmlns:p14="http://schemas.microsoft.com/office/powerpoint/2010/main" val="1207025372"/>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7" y="1242034"/>
            <a:ext cx="4834916" cy="1962150"/>
          </a:xfrm>
        </p:spPr>
        <p:txBody>
          <a:bodyPr/>
          <a:lstStyle>
            <a:lvl1pPr marL="0" indent="0">
              <a:lnSpc>
                <a:spcPct val="90000"/>
              </a:lnSpc>
              <a:spcAft>
                <a:spcPts val="0"/>
              </a:spcAft>
              <a:buFont typeface="Arial" panose="020B0604020202020204" pitchFamily="34" charset="0"/>
              <a:buNone/>
              <a:defRPr sz="3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93" y="3429000"/>
            <a:ext cx="5621337" cy="3049588"/>
          </a:xfrm>
        </p:spPr>
        <p:txBody>
          <a:bodyPr/>
          <a:lstStyle>
            <a:lvl1pPr marL="0" indent="0">
              <a:lnSpc>
                <a:spcPct val="100000"/>
              </a:lnSpc>
              <a:buFont typeface="Arial" panose="020B0604020202020204" pitchFamily="34" charset="0"/>
              <a:buNone/>
              <a:defRPr b="0"/>
            </a:lvl1pPr>
            <a:lvl2pPr marL="134997" indent="-134997">
              <a:lnSpc>
                <a:spcPct val="100000"/>
              </a:lnSpc>
              <a:buFont typeface="Arial" panose="020B0604020202020204" pitchFamily="34" charset="0"/>
              <a:buChar char="•"/>
              <a:defRPr sz="105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9" y="3438258"/>
            <a:ext cx="5621337" cy="3049588"/>
          </a:xfrm>
        </p:spPr>
        <p:txBody>
          <a:bodyPr/>
          <a:lstStyle>
            <a:lvl1pPr marL="0" indent="0">
              <a:lnSpc>
                <a:spcPct val="100000"/>
              </a:lnSpc>
              <a:buFont typeface="Arial" panose="020B0604020202020204" pitchFamily="34" charset="0"/>
              <a:buNone/>
              <a:defRPr b="0"/>
            </a:lvl1pPr>
            <a:lvl2pPr marL="134997" indent="-134997">
              <a:lnSpc>
                <a:spcPct val="100000"/>
              </a:lnSpc>
              <a:buFont typeface="Arial" panose="020B0604020202020204" pitchFamily="34" charset="0"/>
              <a:buChar char="•"/>
              <a:defRPr sz="105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891749"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9" y="1242034"/>
            <a:ext cx="3683111" cy="3654706"/>
          </a:xfrm>
        </p:spPr>
        <p:txBody>
          <a:bodyPr/>
          <a:lstStyle>
            <a:lvl1pPr marL="0" indent="0">
              <a:lnSpc>
                <a:spcPct val="90000"/>
              </a:lnSpc>
              <a:spcAft>
                <a:spcPts val="0"/>
              </a:spcAft>
              <a:buFont typeface="Arial" panose="020B0604020202020204" pitchFamily="34" charset="0"/>
              <a:buNone/>
              <a:defRPr sz="3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5"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891749"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6" y="1240172"/>
            <a:ext cx="9483119" cy="520262"/>
          </a:xfrm>
        </p:spPr>
        <p:txBody>
          <a:bodyPr/>
          <a:lstStyle>
            <a:lvl1pPr marL="0" indent="0">
              <a:lnSpc>
                <a:spcPct val="90000"/>
              </a:lnSpc>
              <a:spcAft>
                <a:spcPts val="0"/>
              </a:spcAft>
              <a:buFont typeface="Arial" panose="020B0604020202020204" pitchFamily="34" charset="0"/>
              <a:buNone/>
              <a:defRPr sz="3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4" y="2102272"/>
            <a:ext cx="9483117" cy="4376323"/>
          </a:xfrm>
        </p:spPr>
        <p:txBody>
          <a:bodyPr/>
          <a:lstStyle>
            <a:lvl1pPr marL="0" indent="0">
              <a:buFont typeface="Arial" panose="020B0604020202020204" pitchFamily="34" charset="0"/>
              <a:buNone/>
              <a:defRPr/>
            </a:lvl1pPr>
            <a:lvl2pPr marL="128585" indent="-128585">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85" y="2102272"/>
            <a:ext cx="4645959" cy="4376323"/>
          </a:xfrm>
        </p:spPr>
        <p:txBody>
          <a:bodyPr/>
          <a:lstStyle>
            <a:lvl1pPr marL="0" indent="0">
              <a:buFont typeface="Arial" panose="020B0604020202020204" pitchFamily="34" charset="0"/>
              <a:buNone/>
              <a:defRPr/>
            </a:lvl1pPr>
            <a:lvl2pPr marL="128585" indent="-128585">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3" y="2102272"/>
            <a:ext cx="4646004" cy="4376323"/>
          </a:xfrm>
        </p:spPr>
        <p:txBody>
          <a:bodyPr/>
          <a:lstStyle>
            <a:lvl1pPr marL="0" indent="0">
              <a:buFont typeface="Arial" panose="020B0604020202020204" pitchFamily="34" charset="0"/>
              <a:buNone/>
              <a:defRPr/>
            </a:lvl1pPr>
            <a:lvl2pPr marL="128585" indent="-128585">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6" y="1240172"/>
            <a:ext cx="9491663" cy="520262"/>
          </a:xfrm>
        </p:spPr>
        <p:txBody>
          <a:bodyPr/>
          <a:lstStyle>
            <a:lvl1pPr marL="0" indent="0">
              <a:lnSpc>
                <a:spcPct val="90000"/>
              </a:lnSpc>
              <a:spcAft>
                <a:spcPts val="0"/>
              </a:spcAft>
              <a:buFont typeface="Arial" panose="020B0604020202020204" pitchFamily="34" charset="0"/>
              <a:buNone/>
              <a:defRPr sz="3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Activity 1">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EF226655-D805-4B87-813B-F781D2DAFE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
        <p:nvSpPr>
          <p:cNvPr id="6" name="Freeform 9">
            <a:extLst>
              <a:ext uri="{FF2B5EF4-FFF2-40B4-BE49-F238E27FC236}">
                <a16:creationId xmlns:a16="http://schemas.microsoft.com/office/drawing/2014/main" id="{8617553B-8C2A-4726-8C11-67C0B03C45C8}"/>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883718159"/>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4_Activity 1">
    <p:bg>
      <p:bgPr>
        <a:solidFill>
          <a:srgbClr val="20D3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tx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tx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6" name="Slide Number Placeholder 5">
            <a:extLst>
              <a:ext uri="{FF2B5EF4-FFF2-40B4-BE49-F238E27FC236}">
                <a16:creationId xmlns:a16="http://schemas.microsoft.com/office/drawing/2014/main" id="{5A6219D4-D160-4AED-AB5B-A5ED5A7543E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Freeform 9">
            <a:extLst>
              <a:ext uri="{FF2B5EF4-FFF2-40B4-BE49-F238E27FC236}">
                <a16:creationId xmlns:a16="http://schemas.microsoft.com/office/drawing/2014/main" id="{20033D64-80DE-4AE2-B1CC-6BCCC4639BBB}"/>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40018454"/>
      </p:ext>
    </p:extLst>
  </p:cSld>
  <p:clrMapOvr>
    <a:masterClrMapping/>
  </p:clrMapOvr>
  <p:hf hdr="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6162C174-BF5A-4194-BC6C-B1D4B56734F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6">
            <a:extLst>
              <a:ext uri="{FF2B5EF4-FFF2-40B4-BE49-F238E27FC236}">
                <a16:creationId xmlns:a16="http://schemas.microsoft.com/office/drawing/2014/main" id="{70AB5B51-72D8-4473-94F4-AF1E267C458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176928314"/>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p:nvSpPr>
        <p:spPr>
          <a:xfrm>
            <a:off x="0" y="5878576"/>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B3A2A039-D599-4D76-8124-504B5075C5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B3A548B-2F5E-4EDE-B435-EFC29196AFD2}"/>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811372503"/>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pic>
        <p:nvPicPr>
          <p:cNvPr id="6" name="Picture 5">
            <a:extLst>
              <a:ext uri="{FF2B5EF4-FFF2-40B4-BE49-F238E27FC236}">
                <a16:creationId xmlns:a16="http://schemas.microsoft.com/office/drawing/2014/main" id="{434B4769-E967-4343-B7AD-2AABBA02E090}"/>
              </a:ext>
            </a:extLst>
          </p:cNvPr>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7" name="Graphic 29">
            <a:extLst>
              <a:ext uri="{FF2B5EF4-FFF2-40B4-BE49-F238E27FC236}">
                <a16:creationId xmlns:a16="http://schemas.microsoft.com/office/drawing/2014/main" id="{BA9B3B0E-E664-463E-AEF5-6FF8BD38FD7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pic>
        <p:nvPicPr>
          <p:cNvPr id="8" name="Picture 7">
            <a:extLst>
              <a:ext uri="{FF2B5EF4-FFF2-40B4-BE49-F238E27FC236}">
                <a16:creationId xmlns:a16="http://schemas.microsoft.com/office/drawing/2014/main" id="{511B18D4-A53C-4EB3-B4C9-2892FC2D8A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6" y="-4252"/>
            <a:ext cx="5020079" cy="5635931"/>
          </a:xfrm>
          <a:prstGeom prst="rect">
            <a:avLst/>
          </a:prstGeom>
        </p:spPr>
      </p:pic>
    </p:spTree>
    <p:extLst>
      <p:ext uri="{BB962C8B-B14F-4D97-AF65-F5344CB8AC3E}">
        <p14:creationId xmlns:p14="http://schemas.microsoft.com/office/powerpoint/2010/main" val="4068973894"/>
      </p:ext>
    </p:extLst>
  </p:cSld>
  <p:clrMapOvr>
    <a:masterClrMapping/>
  </p:clrMapOvr>
  <p:extLst>
    <p:ext uri="{DCECCB84-F9BA-43D5-87BE-67443E8EF086}">
      <p15:sldGuideLst xmlns:p15="http://schemas.microsoft.com/office/powerpoint/2012/main">
        <p15:guide id="7" pos="3840" userDrawn="1">
          <p15:clr>
            <a:srgbClr val="FBAE40"/>
          </p15:clr>
        </p15:guide>
        <p15:guide id="8" orient="horz" pos="1457" userDrawn="1">
          <p15:clr>
            <a:srgbClr val="FBAE40"/>
          </p15:clr>
        </p15:guide>
        <p15:guide id="9"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EE319D53-01A0-4E2F-9BD9-B4007288929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C0A6909-69F0-4B1F-BE18-928EC76D3979}"/>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932947224"/>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6" name="Slide Number Placeholder 5">
            <a:extLst>
              <a:ext uri="{FF2B5EF4-FFF2-40B4-BE49-F238E27FC236}">
                <a16:creationId xmlns:a16="http://schemas.microsoft.com/office/drawing/2014/main" id="{B3622C14-6CAE-4F48-B751-E9E621B2C95A}"/>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2A62CD8E-3A81-48BD-84FE-755B7D078895}"/>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583008883"/>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9B411762-86B8-4A94-AA95-CCF2281698A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987461D-5441-4AD2-8665-A7A3D3A4D9C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51977322"/>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87D866A2-1500-436A-A186-3C20EE4D5C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E2A433F1-ACA3-4D3D-8AFF-6E3BE26B065E}"/>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747860219"/>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DEAE9C79-14B5-44C7-8FA5-E4D6103A0E3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C2C66C0C-8E65-4B91-9008-87E53A07C0A9}"/>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122730369"/>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04D412BD-43D3-4A43-9346-908171D3BC7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3C23A046-21AC-4DAE-8154-4FE4D01B9A9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2F600B5F-7713-43B9-8473-50A216B6C640}"/>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428186629"/>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A302942E-CE85-4C6C-9028-B98821F8F2D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AFDE34FD-D516-4C25-82B2-09E27AA0E722}"/>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D5CAFD6D-3AC9-43A7-88AB-26FD7F8FC6C9}"/>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47194012"/>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17EBA526-60BF-4958-81B9-EA46732F17C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71054D9-60B5-41F3-984B-AF6E5FE5F842}"/>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B3E84D21-72B4-491E-ACF0-23B74A3E3FE6}"/>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82950946"/>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Montserrat"/>
              <a:ea typeface="+mn-ea"/>
              <a:cs typeface="+mn-cs"/>
            </a:endParaRPr>
          </a:p>
        </p:txBody>
      </p:sp>
      <p:sp>
        <p:nvSpPr>
          <p:cNvPr id="10" name="Slide Number Placeholder 5">
            <a:extLst>
              <a:ext uri="{FF2B5EF4-FFF2-40B4-BE49-F238E27FC236}">
                <a16:creationId xmlns:a16="http://schemas.microsoft.com/office/drawing/2014/main" id="{79DCD36C-45A5-4076-B40F-7B2A5A6FCFD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3CD4607-1DFA-4DA2-A302-14AA7E741AA9}"/>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69C9A809-5A3F-46CE-93A1-B61856B8EA0D}"/>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966845123"/>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4" name="Slide Number Placeholder 5">
            <a:extLst>
              <a:ext uri="{FF2B5EF4-FFF2-40B4-BE49-F238E27FC236}">
                <a16:creationId xmlns:a16="http://schemas.microsoft.com/office/drawing/2014/main" id="{72464811-C3A4-4C43-85CA-DDE34ABA64F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5" name="Text Placeholder 2">
            <a:extLst>
              <a:ext uri="{FF2B5EF4-FFF2-40B4-BE49-F238E27FC236}">
                <a16:creationId xmlns:a16="http://schemas.microsoft.com/office/drawing/2014/main" id="{D077554B-9AB3-4001-A116-3414FBC11D1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55FEE24A-E749-4DC2-B881-5A1436F05D5C}"/>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202200603"/>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pic>
        <p:nvPicPr>
          <p:cNvPr id="6" name="Graphic 29">
            <a:extLst>
              <a:ext uri="{FF2B5EF4-FFF2-40B4-BE49-F238E27FC236}">
                <a16:creationId xmlns:a16="http://schemas.microsoft.com/office/drawing/2014/main" id="{5A2BE738-4E14-401D-AC02-D6D2615C7D29}"/>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pic>
        <p:nvPicPr>
          <p:cNvPr id="8" name="Picture 7">
            <a:extLst>
              <a:ext uri="{FF2B5EF4-FFF2-40B4-BE49-F238E27FC236}">
                <a16:creationId xmlns:a16="http://schemas.microsoft.com/office/drawing/2014/main" id="{D6AF1C3A-EC8E-41FD-B878-66397547E901}"/>
              </a:ext>
            </a:extLst>
          </p:cNvPr>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pic>
        <p:nvPicPr>
          <p:cNvPr id="9" name="Picture 8">
            <a:extLst>
              <a:ext uri="{FF2B5EF4-FFF2-40B4-BE49-F238E27FC236}">
                <a16:creationId xmlns:a16="http://schemas.microsoft.com/office/drawing/2014/main" id="{03A64B18-7475-4A04-A6CE-E0760A39709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84" y="8"/>
            <a:ext cx="5106217" cy="5637467"/>
          </a:xfrm>
          <a:prstGeom prst="rect">
            <a:avLst/>
          </a:prstGeom>
        </p:spPr>
      </p:pic>
    </p:spTree>
    <p:extLst>
      <p:ext uri="{BB962C8B-B14F-4D97-AF65-F5344CB8AC3E}">
        <p14:creationId xmlns:p14="http://schemas.microsoft.com/office/powerpoint/2010/main" val="2252241077"/>
      </p:ext>
    </p:extLst>
  </p:cSld>
  <p:clrMapOvr>
    <a:masterClrMapping/>
  </p:clrMapOvr>
  <p:extLst>
    <p:ext uri="{DCECCB84-F9BA-43D5-87BE-67443E8EF086}">
      <p15:sldGuideLst xmlns:p15="http://schemas.microsoft.com/office/powerpoint/2012/main">
        <p15:guide id="4" pos="3840" userDrawn="1">
          <p15:clr>
            <a:srgbClr val="FBAE40"/>
          </p15:clr>
        </p15:guide>
        <p15:guide id="5" orient="horz" pos="1457" userDrawn="1">
          <p15:clr>
            <a:srgbClr val="FBAE40"/>
          </p15:clr>
        </p15:guide>
        <p15:guide id="6"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2932" y="5113958"/>
            <a:ext cx="3594030"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FD99CE6E-A64E-4704-AF9F-FFB00E94D7A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A589C6D-0204-47CC-87FF-FB0EB802152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2EC17026-9507-409A-81BC-59EFD639EE11}"/>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69529765"/>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2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26E6605E-98CF-4395-9DE0-09CC469435C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533EE44F-4E4B-4653-9358-84B9BA39102E}"/>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79461366"/>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2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5">
            <a:extLst>
              <a:ext uri="{FF2B5EF4-FFF2-40B4-BE49-F238E27FC236}">
                <a16:creationId xmlns:a16="http://schemas.microsoft.com/office/drawing/2014/main" id="{CB0CA267-7521-4244-9705-1A256E86313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FA6E7854-1462-4248-9497-C8C510D5E904}"/>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10046977"/>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7" name="Slide Number Placeholder 5">
            <a:extLst>
              <a:ext uri="{FF2B5EF4-FFF2-40B4-BE49-F238E27FC236}">
                <a16:creationId xmlns:a16="http://schemas.microsoft.com/office/drawing/2014/main" id="{ED95F8AE-8762-4F39-B239-68E1547B153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3BA6F235-3973-48D8-B2CC-D1C3A5A7FF3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449165076"/>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377089E4-D435-4929-8AC4-34D75682B0E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E6223DB9-3B28-4A1C-AF77-040989A89C20}"/>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C89BF57C-9A63-4BD2-BE5E-6C985D4ACD4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588783664"/>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sp>
        <p:nvSpPr>
          <p:cNvPr id="10" name="Slide Number Placeholder 5">
            <a:extLst>
              <a:ext uri="{FF2B5EF4-FFF2-40B4-BE49-F238E27FC236}">
                <a16:creationId xmlns:a16="http://schemas.microsoft.com/office/drawing/2014/main" id="{F4B9FA5E-F6D9-41E1-AB1A-0DF3518A321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D5D3749E-0BC5-465D-A75B-AEC2DF19C16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9F7A3913-1B98-4C5D-8011-58DA120BBE6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663306898"/>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lide Number Placeholder 5">
            <a:extLst>
              <a:ext uri="{FF2B5EF4-FFF2-40B4-BE49-F238E27FC236}">
                <a16:creationId xmlns:a16="http://schemas.microsoft.com/office/drawing/2014/main" id="{C4304140-66DF-4600-A913-2FE16EE8D72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5" name="Text Placeholder 2">
            <a:extLst>
              <a:ext uri="{FF2B5EF4-FFF2-40B4-BE49-F238E27FC236}">
                <a16:creationId xmlns:a16="http://schemas.microsoft.com/office/drawing/2014/main" id="{94BDB016-508C-4776-BAF5-402A02267F01}"/>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B909995E-F976-4C7D-8CFA-5515B97460E3}"/>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608712997"/>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0" y="5523689"/>
            <a:ext cx="4114800" cy="1334310"/>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Slide Number Placeholder 5">
            <a:extLst>
              <a:ext uri="{FF2B5EF4-FFF2-40B4-BE49-F238E27FC236}">
                <a16:creationId xmlns:a16="http://schemas.microsoft.com/office/drawing/2014/main" id="{59589677-251F-470E-9AA6-4D13BF7FABA0}"/>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918F955-2B32-48D1-8D99-B25B656F3CDA}"/>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5F2BCBA9-38AC-4EB6-A0FA-5CD919F5E664}"/>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336308180"/>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6" name="Slide Number Placeholder 5">
            <a:extLst>
              <a:ext uri="{FF2B5EF4-FFF2-40B4-BE49-F238E27FC236}">
                <a16:creationId xmlns:a16="http://schemas.microsoft.com/office/drawing/2014/main" id="{62D0FD9B-3A7B-4AD3-AF69-81B1DB3B7DCC}"/>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2B9FE1B0-D8B0-4E06-93F5-0A82852A8743}"/>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750452733"/>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F9D7AB20-841B-473D-A32A-6F69250CA67F}"/>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76C196FA-3B7D-4C82-8883-8F2013A27657}"/>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050850926"/>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pic>
        <p:nvPicPr>
          <p:cNvPr id="6" name="Picture 5">
            <a:extLst>
              <a:ext uri="{FF2B5EF4-FFF2-40B4-BE49-F238E27FC236}">
                <a16:creationId xmlns:a16="http://schemas.microsoft.com/office/drawing/2014/main" id="{F9EAB840-4A00-4163-9FAC-4B9BCE3D821F}"/>
              </a:ext>
            </a:extLst>
          </p:cNvPr>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pic>
        <p:nvPicPr>
          <p:cNvPr id="7" name="Graphic 29">
            <a:extLst>
              <a:ext uri="{FF2B5EF4-FFF2-40B4-BE49-F238E27FC236}">
                <a16:creationId xmlns:a16="http://schemas.microsoft.com/office/drawing/2014/main" id="{E703CDB9-0177-406D-9A6E-B6D8D72024C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Tree>
    <p:extLst>
      <p:ext uri="{BB962C8B-B14F-4D97-AF65-F5344CB8AC3E}">
        <p14:creationId xmlns:p14="http://schemas.microsoft.com/office/powerpoint/2010/main" val="1669789875"/>
      </p:ext>
    </p:extLst>
  </p:cSld>
  <p:clrMapOvr>
    <a:masterClrMapping/>
  </p:clrMapOvr>
  <p:extLst>
    <p:ext uri="{DCECCB84-F9BA-43D5-87BE-67443E8EF086}">
      <p15:sldGuideLst xmlns:p15="http://schemas.microsoft.com/office/powerpoint/2012/main">
        <p15:guide id="4" pos="3840" userDrawn="1">
          <p15:clr>
            <a:srgbClr val="FBAE40"/>
          </p15:clr>
        </p15:guide>
        <p15:guide id="5" orient="horz" pos="1457" userDrawn="1">
          <p15:clr>
            <a:srgbClr val="FBAE40"/>
          </p15:clr>
        </p15:guide>
        <p15:guide id="6" orient="horz" pos="363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Arrow Left 06">
    <p:spTree>
      <p:nvGrpSpPr>
        <p:cNvPr id="1" name=""/>
        <p:cNvGrpSpPr/>
        <p:nvPr/>
      </p:nvGrpSpPr>
      <p:grpSpPr>
        <a:xfrm>
          <a:off x="0" y="0"/>
          <a:ext cx="0" cy="0"/>
          <a:chOff x="0" y="0"/>
          <a:chExt cx="0" cy="0"/>
        </a:xfrm>
      </p:grpSpPr>
      <p:grpSp>
        <p:nvGrpSpPr>
          <p:cNvPr id="19" name="Group 18"/>
          <p:cNvGrpSpPr/>
          <p:nvPr/>
        </p:nvGrpSpPr>
        <p:grpSpPr>
          <a:xfrm>
            <a:off x="-754639" y="4413951"/>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E8E8E948-8BC8-4DC2-8EA6-D6D12C7B44AC}"/>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E2206BDD-4CAD-4240-8289-65D6D1D0A6C6}"/>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689222498"/>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2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CC2B73AC-F2E0-442D-B9C4-65D5AD1A0967}"/>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CFC6B97-40BB-4EAB-A33D-8398BEE6A916}"/>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330900216"/>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08137084-0666-4AB6-A15C-58BA10ECC343}"/>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8430456-322C-496E-9439-7335E15B269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7DE75644-A55F-4F09-A532-80ED1D4604EA}"/>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352985629"/>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_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a:extLst>
              <a:ext uri="{FF2B5EF4-FFF2-40B4-BE49-F238E27FC236}">
                <a16:creationId xmlns:a16="http://schemas.microsoft.com/office/drawing/2014/main" id="{0DE094E3-CE25-440F-B8A8-1CA329D5AAFA}"/>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249157EC-B9A8-478B-B1F3-B2A9D86D249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7F4CD14E-E0F2-49B7-93CC-478A61004304}"/>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367883026"/>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07D33088-E4C8-4FF8-824B-9F688A8163CB}"/>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A0F24479-1F81-40E3-89A1-F1875ADD43C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B5935BB6-5CCF-4418-A1AD-7CC46A8A5E1D}"/>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409332161"/>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92260E9D-886F-4C37-909F-86CB02C602F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488AF78-499E-480C-9653-A23A983DC2F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124747419"/>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2">
            <a:extLst>
              <a:ext uri="{FF2B5EF4-FFF2-40B4-BE49-F238E27FC236}">
                <a16:creationId xmlns:a16="http://schemas.microsoft.com/office/drawing/2014/main" id="{902BC675-0ACA-4C98-904F-78AFF641EBEC}"/>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D0EF663F-3A21-46DD-B058-26447AC846E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6">
            <a:extLst>
              <a:ext uri="{FF2B5EF4-FFF2-40B4-BE49-F238E27FC236}">
                <a16:creationId xmlns:a16="http://schemas.microsoft.com/office/drawing/2014/main" id="{E97A60B7-7703-48EE-BEE3-573BFBF67421}"/>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737456434"/>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7" name="Text Placeholder 2">
            <a:extLst>
              <a:ext uri="{FF2B5EF4-FFF2-40B4-BE49-F238E27FC236}">
                <a16:creationId xmlns:a16="http://schemas.microsoft.com/office/drawing/2014/main" id="{7B0EE3B6-2A99-4A4A-9595-73B01F290B83}"/>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36000C67-7602-4BCB-9279-C3575014D3DC}"/>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83341C2A-73FF-4BE5-8452-230916D7E6AA}"/>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501211416"/>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ext Slide A">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2">
            <a:extLst>
              <a:ext uri="{28A0092B-C50C-407E-A947-70E740481C1C}">
                <a14:useLocalDpi xmlns:a14="http://schemas.microsoft.com/office/drawing/2010/main" val="0"/>
              </a:ext>
            </a:extLst>
          </a:blip>
          <a:srcRect l="58544"/>
          <a:stretch/>
        </p:blipFill>
        <p:spPr>
          <a:xfrm>
            <a:off x="0" y="3516217"/>
            <a:ext cx="4169837"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408B1376-9C9D-45E5-9BBE-71B21FC9A52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1E50EA61-94E4-4825-90F9-9FB7F4E8F34D}"/>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3366351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373063" y="4996683"/>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5F3B2DBE-6810-4AC0-B237-4C05D67F11BA}"/>
              </a:ext>
            </a:extLst>
          </p:cNvPr>
          <p:cNvSpPr>
            <a:spLocks noGrp="1"/>
          </p:cNvSpPr>
          <p:nvPr>
            <p:ph type="body" sz="quarter" idx="12"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9" name="Slide Number Placeholder 5">
            <a:extLst>
              <a:ext uri="{FF2B5EF4-FFF2-40B4-BE49-F238E27FC236}">
                <a16:creationId xmlns:a16="http://schemas.microsoft.com/office/drawing/2014/main" id="{D9AE5860-C0B6-4F89-AE77-B2F4760B599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7">
            <a:extLst>
              <a:ext uri="{FF2B5EF4-FFF2-40B4-BE49-F238E27FC236}">
                <a16:creationId xmlns:a16="http://schemas.microsoft.com/office/drawing/2014/main" id="{4759352F-E67E-4FE9-8363-4452B1CC29C4}"/>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810906510"/>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Header - Re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 y="493"/>
            <a:ext cx="12192649" cy="685750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952" y="377825"/>
            <a:ext cx="2133602" cy="1365505"/>
          </a:xfrm>
          <a:prstGeom prst="rect">
            <a:avLst/>
          </a:prstGeom>
        </p:spPr>
      </p:pic>
      <p:sp>
        <p:nvSpPr>
          <p:cNvPr id="10" name="Title 1">
            <a:extLst>
              <a:ext uri="{FF2B5EF4-FFF2-40B4-BE49-F238E27FC236}">
                <a16:creationId xmlns:a16="http://schemas.microsoft.com/office/drawing/2014/main" id="{2B541408-9F20-4E79-B69D-8A8151C2DD05}"/>
              </a:ext>
            </a:extLst>
          </p:cNvPr>
          <p:cNvSpPr>
            <a:spLocks noGrp="1"/>
          </p:cNvSpPr>
          <p:nvPr>
            <p:ph type="ctrTitle"/>
          </p:nvPr>
        </p:nvSpPr>
        <p:spPr>
          <a:xfrm>
            <a:off x="548369" y="2265730"/>
            <a:ext cx="5627171" cy="2211677"/>
          </a:xfrm>
        </p:spPr>
        <p:txBody>
          <a:bodyPr anchor="t" anchorCtr="0">
            <a:noAutofit/>
          </a:bodyPr>
          <a:lstStyle>
            <a:lvl1pPr algn="l">
              <a:lnSpc>
                <a:spcPct val="80000"/>
              </a:lnSpc>
              <a:defRPr sz="5600" cap="all" baseline="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100614048"/>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sp>
        <p:nvSpPr>
          <p:cNvPr id="10" name="Slide Number Placeholder 5">
            <a:extLst>
              <a:ext uri="{FF2B5EF4-FFF2-40B4-BE49-F238E27FC236}">
                <a16:creationId xmlns:a16="http://schemas.microsoft.com/office/drawing/2014/main" id="{9F4F082C-21A3-4795-85E7-493095ABBEF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6EBB4AF7-2E97-4705-8E23-69D0121E65FA}"/>
              </a:ext>
            </a:extLst>
          </p:cNvPr>
          <p:cNvSpPr>
            <a:spLocks noGrp="1"/>
          </p:cNvSpPr>
          <p:nvPr>
            <p:ph type="body" sz="quarter" idx="14"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1" name="Text Placeholder 7">
            <a:extLst>
              <a:ext uri="{FF2B5EF4-FFF2-40B4-BE49-F238E27FC236}">
                <a16:creationId xmlns:a16="http://schemas.microsoft.com/office/drawing/2014/main" id="{FFC37F7E-8509-4F7C-9153-35620AE50A4A}"/>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137211190"/>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lide Number Placeholder 5">
            <a:extLst>
              <a:ext uri="{FF2B5EF4-FFF2-40B4-BE49-F238E27FC236}">
                <a16:creationId xmlns:a16="http://schemas.microsoft.com/office/drawing/2014/main" id="{63C0A894-CE35-4D5D-8748-553B91B4F5B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8" name="Text Placeholder 2">
            <a:extLst>
              <a:ext uri="{FF2B5EF4-FFF2-40B4-BE49-F238E27FC236}">
                <a16:creationId xmlns:a16="http://schemas.microsoft.com/office/drawing/2014/main" id="{0F2D5D8A-AFE9-4D9A-B04C-8A0BB5E629A9}"/>
              </a:ext>
            </a:extLst>
          </p:cNvPr>
          <p:cNvSpPr>
            <a:spLocks noGrp="1"/>
          </p:cNvSpPr>
          <p:nvPr>
            <p:ph type="body" sz="quarter" idx="14"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9" name="Text Placeholder 7">
            <a:extLst>
              <a:ext uri="{FF2B5EF4-FFF2-40B4-BE49-F238E27FC236}">
                <a16:creationId xmlns:a16="http://schemas.microsoft.com/office/drawing/2014/main" id="{6D2A3021-76D5-4427-B3CB-789B0FA1F2FE}"/>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505071696"/>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2">
            <a:extLst>
              <a:ext uri="{FF2B5EF4-FFF2-40B4-BE49-F238E27FC236}">
                <a16:creationId xmlns:a16="http://schemas.microsoft.com/office/drawing/2014/main" id="{568CBE16-9243-46B2-AB09-95C8191428C5}"/>
              </a:ext>
            </a:extLst>
          </p:cNvPr>
          <p:cNvSpPr>
            <a:spLocks noGrp="1"/>
          </p:cNvSpPr>
          <p:nvPr>
            <p:ph type="body" sz="quarter" idx="12"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Slide Number Placeholder 5">
            <a:extLst>
              <a:ext uri="{FF2B5EF4-FFF2-40B4-BE49-F238E27FC236}">
                <a16:creationId xmlns:a16="http://schemas.microsoft.com/office/drawing/2014/main" id="{3373DA12-ED5E-4FF3-9F6C-A932CC1C5AB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7">
            <a:extLst>
              <a:ext uri="{FF2B5EF4-FFF2-40B4-BE49-F238E27FC236}">
                <a16:creationId xmlns:a16="http://schemas.microsoft.com/office/drawing/2014/main" id="{798DD8AB-C99D-45F0-B8BC-AE12BB8090F3}"/>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371595897"/>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8" name="Text Placeholder 2">
            <a:extLst>
              <a:ext uri="{FF2B5EF4-FFF2-40B4-BE49-F238E27FC236}">
                <a16:creationId xmlns:a16="http://schemas.microsoft.com/office/drawing/2014/main" id="{401CBE07-42E3-4B39-BDDF-60F502220A9A}"/>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6" name="Slide Number Placeholder 5">
            <a:extLst>
              <a:ext uri="{FF2B5EF4-FFF2-40B4-BE49-F238E27FC236}">
                <a16:creationId xmlns:a16="http://schemas.microsoft.com/office/drawing/2014/main" id="{B2E02014-5771-41F0-9083-A94B1449F27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EC879EDE-DC9B-4B44-9F37-A58CA524CA70}"/>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59101075"/>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2">
            <a:extLst>
              <a:ext uri="{FF2B5EF4-FFF2-40B4-BE49-F238E27FC236}">
                <a16:creationId xmlns:a16="http://schemas.microsoft.com/office/drawing/2014/main" id="{3225252A-8CEF-43E2-9274-7BF4B9F00480}"/>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0BD3CBC6-0348-4ED0-BA6D-3BF82E7D10E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679F881A-B30C-494F-9A57-517FCF4905C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309170080"/>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Arrow Left 06">
    <p:spTree>
      <p:nvGrpSpPr>
        <p:cNvPr id="1" name=""/>
        <p:cNvGrpSpPr/>
        <p:nvPr/>
      </p:nvGrpSpPr>
      <p:grpSpPr>
        <a:xfrm>
          <a:off x="0" y="0"/>
          <a:ext cx="0" cy="0"/>
          <a:chOff x="0" y="0"/>
          <a:chExt cx="0" cy="0"/>
        </a:xfrm>
      </p:grpSpPr>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Text Placeholder 2">
            <a:extLst>
              <a:ext uri="{FF2B5EF4-FFF2-40B4-BE49-F238E27FC236}">
                <a16:creationId xmlns:a16="http://schemas.microsoft.com/office/drawing/2014/main" id="{0511BD1D-4FB3-47E5-90D7-0CCF84C8CAFD}"/>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292F7B73-6958-4A1B-B8CA-0F5A9E902A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51B248D0-3729-477D-A45B-4AC82FDBBD7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80472572"/>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2">
            <a:extLst>
              <a:ext uri="{FF2B5EF4-FFF2-40B4-BE49-F238E27FC236}">
                <a16:creationId xmlns:a16="http://schemas.microsoft.com/office/drawing/2014/main" id="{F49E4ACF-1E9A-40C0-8732-68C6F8A2CD5A}"/>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A120D91C-D1E9-43DD-9588-6136E19DC5B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721D982-41CB-4649-9208-82A8115B6F01}"/>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216315910"/>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3CEE3D7F-91EC-47CB-86E2-77D5DE1A207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DA12DBF6-DDF6-4705-B10E-4742D0F2A73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13F4F259-26B2-4677-AE17-D14181EB82F5}"/>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064230474"/>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9B2D9328-9CFC-4681-96FF-77C4AB52BC7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0F8BB63-A7D0-443F-A4D9-CBEDEBA89F97}"/>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0B92FB0B-A9D4-4957-A766-FEAFF10CA74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119163236"/>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3C562CB5-885C-4340-835C-442D717FB94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FBA81F6-8E89-4DB2-BA0B-73E3237A970B}"/>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1" name="Text Placeholder 7">
            <a:extLst>
              <a:ext uri="{FF2B5EF4-FFF2-40B4-BE49-F238E27FC236}">
                <a16:creationId xmlns:a16="http://schemas.microsoft.com/office/drawing/2014/main" id="{94E6F44B-181A-448F-A307-E82F96114CE0}"/>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575117263"/>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 1ARROW">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9709"/>
          <a:stretch/>
        </p:blipFill>
        <p:spPr>
          <a:xfrm>
            <a:off x="6590289" y="11113"/>
            <a:ext cx="5601711" cy="6860864"/>
          </a:xfrm>
          <a:prstGeom prst="rect">
            <a:avLst/>
          </a:prstGeom>
        </p:spPr>
      </p:pic>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userDrawn="1"/>
        </p:nvSpPr>
        <p:spPr>
          <a:xfrm>
            <a:off x="269737" y="195309"/>
            <a:ext cx="1461409" cy="778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9223" y="195309"/>
            <a:ext cx="781218" cy="552176"/>
          </a:xfrm>
          <a:prstGeom prst="rect">
            <a:avLst/>
          </a:prstGeom>
        </p:spPr>
      </p:pic>
      <p:sp>
        <p:nvSpPr>
          <p:cNvPr id="9" name="Slide Number Placeholder 5">
            <a:extLst>
              <a:ext uri="{FF2B5EF4-FFF2-40B4-BE49-F238E27FC236}">
                <a16:creationId xmlns:a16="http://schemas.microsoft.com/office/drawing/2014/main" id="{8A975D01-89DD-456F-80CA-73FF7FB9E1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722462289"/>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ntents or agenda">
    <p:spTree>
      <p:nvGrpSpPr>
        <p:cNvPr id="1" name=""/>
        <p:cNvGrpSpPr/>
        <p:nvPr/>
      </p:nvGrpSpPr>
      <p:grpSpPr>
        <a:xfrm>
          <a:off x="0" y="0"/>
          <a:ext cx="0" cy="0"/>
          <a:chOff x="0" y="0"/>
          <a:chExt cx="0" cy="0"/>
        </a:xfrm>
      </p:grpSpPr>
      <p:cxnSp>
        <p:nvCxnSpPr>
          <p:cNvPr id="13" name="Straight Connector 12"/>
          <p:cNvCxnSpPr/>
          <p:nvPr/>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25" name="Slide Number Placeholder 5">
            <a:extLst>
              <a:ext uri="{FF2B5EF4-FFF2-40B4-BE49-F238E27FC236}">
                <a16:creationId xmlns:a16="http://schemas.microsoft.com/office/drawing/2014/main" id="{317F0D96-BC58-434E-BE95-7E87509486A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cxnSp>
        <p:nvCxnSpPr>
          <p:cNvPr id="26" name="Straight Connector 25">
            <a:extLst>
              <a:ext uri="{FF2B5EF4-FFF2-40B4-BE49-F238E27FC236}">
                <a16:creationId xmlns:a16="http://schemas.microsoft.com/office/drawing/2014/main" id="{FA972EC3-076B-4A26-A0B1-8A9BBD9C5FDF}"/>
              </a:ext>
            </a:extLst>
          </p:cNvPr>
          <p:cNvCxnSpPr/>
          <p:nvPr userDrawn="1"/>
        </p:nvCxnSpPr>
        <p:spPr>
          <a:xfrm>
            <a:off x="3101981"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A47ABD-7A9A-4BE8-936A-99C06F8E9542}"/>
              </a:ext>
            </a:extLst>
          </p:cNvPr>
          <p:cNvCxnSpPr/>
          <p:nvPr userDrawn="1"/>
        </p:nvCxnSpPr>
        <p:spPr>
          <a:xfrm>
            <a:off x="3101981"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C4B042-C059-4D1E-B54B-A2E24867BA1E}"/>
              </a:ext>
            </a:extLst>
          </p:cNvPr>
          <p:cNvCxnSpPr/>
          <p:nvPr userDrawn="1"/>
        </p:nvCxnSpPr>
        <p:spPr>
          <a:xfrm>
            <a:off x="3101981"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4F07C1-E800-4472-9DA2-0F7924366831}"/>
              </a:ext>
            </a:extLst>
          </p:cNvPr>
          <p:cNvCxnSpPr/>
          <p:nvPr userDrawn="1"/>
        </p:nvCxnSpPr>
        <p:spPr>
          <a:xfrm>
            <a:off x="3101981"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F9D7DB-D636-4C36-9376-8945C264F1B2}"/>
              </a:ext>
            </a:extLst>
          </p:cNvPr>
          <p:cNvCxnSpPr/>
          <p:nvPr userDrawn="1"/>
        </p:nvCxnSpPr>
        <p:spPr>
          <a:xfrm>
            <a:off x="3101981"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3EC53F-2E07-48B1-9BFC-815459FB1AE2}"/>
              </a:ext>
            </a:extLst>
          </p:cNvPr>
          <p:cNvCxnSpPr/>
          <p:nvPr userDrawn="1"/>
        </p:nvCxnSpPr>
        <p:spPr>
          <a:xfrm>
            <a:off x="3101981"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DEAD385C-8CF0-4254-9EDB-8976B638E6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7" cy="2198740"/>
          </a:xfrm>
          <a:prstGeom prst="rect">
            <a:avLst/>
          </a:prstGeom>
        </p:spPr>
      </p:pic>
    </p:spTree>
    <p:extLst>
      <p:ext uri="{BB962C8B-B14F-4D97-AF65-F5344CB8AC3E}">
        <p14:creationId xmlns:p14="http://schemas.microsoft.com/office/powerpoint/2010/main" val="42448667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3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F3D00C54-118E-47F2-BEED-8C2514ED82E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3C66BE5F-2E76-4496-9234-6453A8DFEDDA}"/>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710921553"/>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p:nvSpPr>
        <p:spPr>
          <a:xfrm>
            <a:off x="0" y="5878576"/>
            <a:ext cx="738525" cy="330925"/>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7FBE6C43-DD0D-4FAF-9BD2-84E953FD646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5FD2FD3-6973-40C0-8977-F91621F33F95}"/>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12177289"/>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3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378E8CD2-9C88-4163-A7EE-AB91D262A4EE}"/>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F0CE4796-16B1-4035-9A0B-84250F40DDFF}"/>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934576666"/>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3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6" name="Slide Number Placeholder 5">
            <a:extLst>
              <a:ext uri="{FF2B5EF4-FFF2-40B4-BE49-F238E27FC236}">
                <a16:creationId xmlns:a16="http://schemas.microsoft.com/office/drawing/2014/main" id="{9F8E269A-2068-4C33-BD8C-91BB8F416E0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F8829AE8-ABF3-4C23-AFA7-F835134F767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850645217"/>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3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780C592A-34A2-4FBE-BBD0-1231F3D2AFE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DCFD92C0-4B59-40C7-8AFA-24EAB9A12F0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396397573"/>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3_Arrow Left 06">
    <p:spTree>
      <p:nvGrpSpPr>
        <p:cNvPr id="1" name=""/>
        <p:cNvGrpSpPr/>
        <p:nvPr/>
      </p:nvGrpSpPr>
      <p:grpSpPr>
        <a:xfrm>
          <a:off x="0" y="0"/>
          <a:ext cx="0" cy="0"/>
          <a:chOff x="0" y="0"/>
          <a:chExt cx="0" cy="0"/>
        </a:xfrm>
      </p:grpSpPr>
      <p:grpSp>
        <p:nvGrpSpPr>
          <p:cNvPr id="19" name="Group 18"/>
          <p:cNvGrpSpPr/>
          <p:nvPr/>
        </p:nvGrpSpPr>
        <p:grpSpPr>
          <a:xfrm>
            <a:off x="-754639" y="4113557"/>
            <a:ext cx="5797612" cy="2365031"/>
            <a:chOff x="-2229" y="2361812"/>
            <a:chExt cx="11067619" cy="4514835"/>
          </a:xfrm>
          <a:solidFill>
            <a:srgbClr val="20D3FF"/>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765166C1-B518-4008-A325-E242BC5976A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4B83FEDD-C988-42F4-B20C-F32B64B81077}"/>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724618512"/>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3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F4D408FB-534C-495E-A01B-3A5252745D2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5815EACF-801C-42B6-9E09-8A49AFA339F7}"/>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852436674"/>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FC36E4D3-6B85-4E7A-A517-650651AC575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EA4284CA-721A-46FE-91ED-BB203CE244E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87A4347C-EAF5-41E3-99B2-9B958C0543B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59340117"/>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8312FD13-97A1-4EBA-A95C-75C0B1FD9C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79E27B8-6E6D-4D7C-8511-4788542671BC}"/>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15E2F94A-6BD1-4809-8195-0CB493D728A0}"/>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508789109"/>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089654"/>
            <a:ext cx="707527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sp>
        <p:nvSpPr>
          <p:cNvPr id="5" name="object 3">
            <a:extLst>
              <a:ext uri="{FF2B5EF4-FFF2-40B4-BE49-F238E27FC236}">
                <a16:creationId xmlns:a16="http://schemas.microsoft.com/office/drawing/2014/main" id="{F3A16562-8D75-480B-8CD7-989EF9B23C0E}"/>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6" name="Graphic 31">
            <a:extLst>
              <a:ext uri="{FF2B5EF4-FFF2-40B4-BE49-F238E27FC236}">
                <a16:creationId xmlns:a16="http://schemas.microsoft.com/office/drawing/2014/main" id="{DF6011AA-A9E8-4ABB-8D78-20679FF1E062}"/>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7" name="object 3">
            <a:extLst>
              <a:ext uri="{FF2B5EF4-FFF2-40B4-BE49-F238E27FC236}">
                <a16:creationId xmlns:a16="http://schemas.microsoft.com/office/drawing/2014/main" id="{9EBF6C7E-210F-4497-96B1-2F8B7C949418}"/>
              </a:ext>
            </a:extLst>
          </p:cNvPr>
          <p:cNvSpPr/>
          <p:nvPr userDrawn="1"/>
        </p:nvSpPr>
        <p:spPr>
          <a:xfrm>
            <a:off x="0" y="8"/>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772"/>
          </a:p>
        </p:txBody>
      </p:sp>
    </p:spTree>
    <p:extLst>
      <p:ext uri="{BB962C8B-B14F-4D97-AF65-F5344CB8AC3E}">
        <p14:creationId xmlns:p14="http://schemas.microsoft.com/office/powerpoint/2010/main" val="32125876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47A2DC30-C4F7-4157-9660-F0E750F90ACA}"/>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C48DBD0B-5C62-430B-A5E1-22B98F78BB79}"/>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1FADBB4D-8AC1-40DF-B56E-CE3D9F96A5D9}"/>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323572222"/>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6F111D75-7F37-4729-97BD-3A53778CD2F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E7CC3E60-4992-48EA-A47D-023E5007E71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2" name="Text Placeholder 7">
            <a:extLst>
              <a:ext uri="{FF2B5EF4-FFF2-40B4-BE49-F238E27FC236}">
                <a16:creationId xmlns:a16="http://schemas.microsoft.com/office/drawing/2014/main" id="{143CA721-4441-4AC8-B4DE-721B4B5F0C32}"/>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232260038"/>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0D3FF"/>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4" name="Slide Number Placeholder 5">
            <a:extLst>
              <a:ext uri="{FF2B5EF4-FFF2-40B4-BE49-F238E27FC236}">
                <a16:creationId xmlns:a16="http://schemas.microsoft.com/office/drawing/2014/main" id="{704D90AE-C358-4B2C-A9CF-5507DB72915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5" name="Text Placeholder 2">
            <a:extLst>
              <a:ext uri="{FF2B5EF4-FFF2-40B4-BE49-F238E27FC236}">
                <a16:creationId xmlns:a16="http://schemas.microsoft.com/office/drawing/2014/main" id="{E9284DC7-FDFA-4A70-82F3-A997EB41B738}"/>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D73A8DAF-2058-4022-B937-44F0E6A95899}"/>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266290579"/>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2932" y="5113958"/>
            <a:ext cx="3594030"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16E965C2-93DD-4C7A-8A12-F6B8FB6BF56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C6D61C67-0401-4818-B951-6E0A37D6C1C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A0C0EFF0-5546-4493-A222-73F375FB5B7E}"/>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683460130"/>
      </p:ext>
    </p:extLst>
  </p:cSld>
  <p:clrMapOvr>
    <a:masterClrMapping/>
  </p:clrMapOvr>
  <p:hf hdr="0"/>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700893CE-9599-46E1-8C4B-E49F55C460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FD6CBE0F-9A3C-4223-BCB1-72E6DB41D09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684757315"/>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0E2147E7-0E00-4857-9387-8C98DB82E1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25545F83-4383-41AF-855D-23D197ADAF1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072643599"/>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0" name="Slide Number Placeholder 5">
            <a:extLst>
              <a:ext uri="{FF2B5EF4-FFF2-40B4-BE49-F238E27FC236}">
                <a16:creationId xmlns:a16="http://schemas.microsoft.com/office/drawing/2014/main" id="{6FCB4367-DFEB-41EE-BB5F-1DE76BE845E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A7D55C08-C6A4-4310-AEEF-59D10B31AC0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877275580"/>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27896B65-6406-4653-B1DC-F69E4603314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B4F529A1-8E27-48C0-8395-0D2C24C23CA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591318918"/>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7D686AB6-FF0C-4123-9325-1B0D3DE23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B2226ADB-845F-4C5C-A8EE-88BE65AB800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062876564"/>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339AB15F-03B0-4706-83CA-17272774B4A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B23A4B77-1686-450D-9C67-51B65F1B87B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33436060"/>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7" name="Graphic 31">
            <a:extLst>
              <a:ext uri="{FF2B5EF4-FFF2-40B4-BE49-F238E27FC236}">
                <a16:creationId xmlns:a16="http://schemas.microsoft.com/office/drawing/2014/main" id="{5548F746-665E-408B-B0D4-EA7E82C51C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grpSp>
        <p:nvGrpSpPr>
          <p:cNvPr id="8" name="Group 7">
            <a:extLst>
              <a:ext uri="{FF2B5EF4-FFF2-40B4-BE49-F238E27FC236}">
                <a16:creationId xmlns:a16="http://schemas.microsoft.com/office/drawing/2014/main" id="{07EBFB20-5C89-4A3F-B91D-8C7C4B619F14}"/>
              </a:ext>
            </a:extLst>
          </p:cNvPr>
          <p:cNvGrpSpPr/>
          <p:nvPr/>
        </p:nvGrpSpPr>
        <p:grpSpPr>
          <a:xfrm>
            <a:off x="-2229" y="2361812"/>
            <a:ext cx="11067619" cy="4502135"/>
            <a:chOff x="-2229" y="2361812"/>
            <a:chExt cx="11067619" cy="4502135"/>
          </a:xfrm>
          <a:solidFill>
            <a:srgbClr val="004050"/>
          </a:solidFill>
        </p:grpSpPr>
        <p:sp>
          <p:nvSpPr>
            <p:cNvPr id="9" name="Freeform 27">
              <a:extLst>
                <a:ext uri="{FF2B5EF4-FFF2-40B4-BE49-F238E27FC236}">
                  <a16:creationId xmlns:a16="http://schemas.microsoft.com/office/drawing/2014/main" id="{DE840B1E-C8B3-48B3-9D95-4B4CA7C0A36C}"/>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0" name="Freeform 28">
              <a:extLst>
                <a:ext uri="{FF2B5EF4-FFF2-40B4-BE49-F238E27FC236}">
                  <a16:creationId xmlns:a16="http://schemas.microsoft.com/office/drawing/2014/main" id="{4FCDED9D-A858-4AD2-BF8E-D59C9076FDD9}"/>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1" name="Freeform 29">
              <a:extLst>
                <a:ext uri="{FF2B5EF4-FFF2-40B4-BE49-F238E27FC236}">
                  <a16:creationId xmlns:a16="http://schemas.microsoft.com/office/drawing/2014/main" id="{761FAD76-FCB4-4090-A10A-B433F68CF934}"/>
                </a:ext>
              </a:extLst>
            </p:cNvPr>
            <p:cNvSpPr/>
            <p:nvPr/>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149430807"/>
      </p:ext>
    </p:extLst>
  </p:cSld>
  <p:clrMapOvr>
    <a:masterClrMapping/>
  </p:clrMapOvr>
  <p:hf hdr="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00988D2-82A2-458F-83C4-DDF528994F0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CC859107-FD19-4226-A608-E9BE8671A66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841580988"/>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2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E841C89-9FC5-43A4-844D-AB62CBC2EB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D4877454-100C-4E10-9A9E-F6AD2F2F9F84}"/>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220326862"/>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2_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1AB162E7-8FD8-4304-8A81-63BF4C370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81FC4075-679E-4D60-938A-748CADDD962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470045221"/>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2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9E10B59E-1833-44B5-8681-D09E60BD3AB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6A44FD2F-A8A0-4406-A893-2B023C1FBA5F}"/>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029015024"/>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2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3695FF9-7CF7-4B5D-B88A-16EAD663D0C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92B3D6DA-C005-419A-9A80-9FA360F7CB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049442980"/>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2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75D9748-2DD0-4FFA-A4DB-0870D106D5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FD08F0E-3E27-4620-A708-86D5F01A0B4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592947204"/>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2_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5E0FDA98-D83C-4F8D-8C06-E1EC33D3239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B8C97BD8-4E1D-420B-BED8-058F92E1D6D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680250468"/>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2_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88F1BEC4-B7C8-40F3-80A4-023EE62D7FE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DCCDF01D-4284-4B49-922B-CC5473380BB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889040306"/>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1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C0D79F22-9145-4FB6-A417-23EAEBAE0E8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03F35AFB-525B-4610-8ABA-620C36499EE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910860134"/>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1_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D08D196-F460-485B-9B5F-F9309E615A4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CE46A15D-5D47-4F9D-AE82-7850CDF907EC}"/>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751376085"/>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897166"/>
            <a:ext cx="7011390"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pic>
        <p:nvPicPr>
          <p:cNvPr id="5" name="Graphic 31">
            <a:extLst>
              <a:ext uri="{FF2B5EF4-FFF2-40B4-BE49-F238E27FC236}">
                <a16:creationId xmlns:a16="http://schemas.microsoft.com/office/drawing/2014/main" id="{3619E17E-C21D-48EB-BEB1-EB7A691FB19E}"/>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6" name="Picture 5">
            <a:extLst>
              <a:ext uri="{FF2B5EF4-FFF2-40B4-BE49-F238E27FC236}">
                <a16:creationId xmlns:a16="http://schemas.microsoft.com/office/drawing/2014/main" id="{09AA737B-2CE0-4886-9D3F-0B6BE2F0A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pic>
        <p:nvPicPr>
          <p:cNvPr id="7" name="Picture 6">
            <a:extLst>
              <a:ext uri="{FF2B5EF4-FFF2-40B4-BE49-F238E27FC236}">
                <a16:creationId xmlns:a16="http://schemas.microsoft.com/office/drawing/2014/main" id="{B0C05F74-5E75-454A-A3E9-7E474E7F43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79854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1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AD2262-AEBC-4DD5-8680-6A6F55F0479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9FD150A3-A188-4177-AC97-4337644B63B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809785847"/>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1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0A1DF176-8FAA-466E-A7A3-4168C09538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EC65070B-DD11-4B89-A8A8-6D8C6468C29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4204468494"/>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1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8AB7AED6-4DFA-4DBB-B3DC-591078FB0DD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69E3DC87-BE48-4B96-B86C-00DB8A66CF4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573449834"/>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1_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68F9D1C8-5795-4F0C-8DB2-F087692944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D5393A2A-51FC-43E8-88C3-4A77760C4527}"/>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724624922"/>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1_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7A4F5004-F0DD-4BC5-9E39-C91C6C0C954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BE24FC32-9812-4DB8-8622-1007B7A817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313883997"/>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Text Slide - With side bar B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9" name="Slide Number Placeholder 5">
            <a:extLst>
              <a:ext uri="{FF2B5EF4-FFF2-40B4-BE49-F238E27FC236}">
                <a16:creationId xmlns:a16="http://schemas.microsoft.com/office/drawing/2014/main" id="{23D6ABAC-98C2-4A0D-8B8C-8A597A57D62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FFD0FE0C-257E-4211-9CAC-9BA769FC94D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0E3A46C7-9E16-4FBF-94E7-BD60F4F1289A}"/>
              </a:ext>
            </a:extLst>
          </p:cNvPr>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2" name="Picture 11">
            <a:extLst>
              <a:ext uri="{FF2B5EF4-FFF2-40B4-BE49-F238E27FC236}">
                <a16:creationId xmlns:a16="http://schemas.microsoft.com/office/drawing/2014/main" id="{CC8458E7-101F-4C01-A49B-41B3E61FEF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204"/>
          <a:stretch/>
        </p:blipFill>
        <p:spPr>
          <a:xfrm>
            <a:off x="14428" y="4580691"/>
            <a:ext cx="4055923" cy="1874860"/>
          </a:xfrm>
          <a:prstGeom prst="rect">
            <a:avLst/>
          </a:prstGeom>
        </p:spPr>
      </p:pic>
      <p:pic>
        <p:nvPicPr>
          <p:cNvPr id="13" name="Graphic 31">
            <a:extLst>
              <a:ext uri="{FF2B5EF4-FFF2-40B4-BE49-F238E27FC236}">
                <a16:creationId xmlns:a16="http://schemas.microsoft.com/office/drawing/2014/main" id="{DAC715B6-8F3C-4E00-8557-E0916F4679C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9" y="388197"/>
            <a:ext cx="889124" cy="483079"/>
          </a:xfrm>
          <a:prstGeom prst="rect">
            <a:avLst/>
          </a:prstGeom>
        </p:spPr>
      </p:pic>
    </p:spTree>
    <p:extLst>
      <p:ext uri="{BB962C8B-B14F-4D97-AF65-F5344CB8AC3E}">
        <p14:creationId xmlns:p14="http://schemas.microsoft.com/office/powerpoint/2010/main" val="462150878"/>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1_Text Slide - With side bar B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7" name="Slide Number Placeholder 5">
            <a:extLst>
              <a:ext uri="{FF2B5EF4-FFF2-40B4-BE49-F238E27FC236}">
                <a16:creationId xmlns:a16="http://schemas.microsoft.com/office/drawing/2014/main" id="{ADB9D501-C2FE-4F4E-B0F6-FE58A17AB6F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FA961E50-B6CC-47F7-8DF6-C0AE1ADFAB7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735793557"/>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3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3F427447-CE66-4582-B744-A32983AD3D9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AF92F08D-E18C-48DE-85CF-0EEBD344D78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705458740"/>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3_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A6C8B8C-BDD5-43B9-8C27-354C810E1C4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748111018"/>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3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1F0A2D-AF77-453A-A628-E5249AE85BC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022B908-BA31-4E35-AAA8-AA6869D9D896}"/>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873962533"/>
      </p:ext>
    </p:extLst>
  </p:cSld>
  <p:clrMapOvr>
    <a:masterClrMapping/>
  </p:clrMapOvr>
  <p:hf hdr="0"/>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38" Type="http://schemas.openxmlformats.org/officeDocument/2006/relationships/slideLayout" Target="../slideLayouts/slideLayout138.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theme" Target="../theme/theme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53" Type="http://schemas.openxmlformats.org/officeDocument/2006/relationships/slideLayout" Target="../slideLayouts/slideLayout15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51" Type="http://schemas.openxmlformats.org/officeDocument/2006/relationships/slideLayout" Target="../slideLayouts/slideLayout151.xml"/><Relationship Id="rId156"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1350676" y="1944209"/>
            <a:ext cx="9490362" cy="423275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Graphic 31">
            <a:extLst>
              <a:ext uri="{FF2B5EF4-FFF2-40B4-BE49-F238E27FC236}">
                <a16:creationId xmlns:a16="http://schemas.microsoft.com/office/drawing/2014/main" id="{E04B9394-820E-45B1-AED1-10AA3CC584A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F25BFF78-5EE7-4B04-B46B-A0F8EF1FD0A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6" name="Title Placeholder 1">
            <a:extLst>
              <a:ext uri="{FF2B5EF4-FFF2-40B4-BE49-F238E27FC236}">
                <a16:creationId xmlns:a16="http://schemas.microsoft.com/office/drawing/2014/main" id="{FA26AE09-5FE1-43E3-A913-CA8D5F4E85C1}"/>
              </a:ext>
            </a:extLst>
          </p:cNvPr>
          <p:cNvSpPr>
            <a:spLocks noGrp="1"/>
          </p:cNvSpPr>
          <p:nvPr>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7" name="Text Placeholder 2">
            <a:extLst>
              <a:ext uri="{FF2B5EF4-FFF2-40B4-BE49-F238E27FC236}">
                <a16:creationId xmlns:a16="http://schemas.microsoft.com/office/drawing/2014/main" id="{6BD369E2-F047-4DCC-9506-5C1A3C49BF1F}"/>
              </a:ext>
            </a:extLst>
          </p:cNvPr>
          <p:cNvSpPr>
            <a:spLocks noGrp="1"/>
          </p:cNvSpPr>
          <p:nvPr>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Placeholder 1">
            <a:extLst>
              <a:ext uri="{FF2B5EF4-FFF2-40B4-BE49-F238E27FC236}">
                <a16:creationId xmlns:a16="http://schemas.microsoft.com/office/drawing/2014/main" id="{4A41815B-EF1D-483D-BAB8-414D04B1A6EB}"/>
              </a:ext>
            </a:extLst>
          </p:cNvPr>
          <p:cNvSpPr>
            <a:spLocks noGrp="1"/>
          </p:cNvSpPr>
          <p:nvPr>
            <p:ph type="title"/>
          </p:nvPr>
        </p:nvSpPr>
        <p:spPr>
          <a:xfrm>
            <a:off x="1349379"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Tree>
    <p:extLst>
      <p:ext uri="{BB962C8B-B14F-4D97-AF65-F5344CB8AC3E}">
        <p14:creationId xmlns:p14="http://schemas.microsoft.com/office/powerpoint/2010/main" val="27910081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 id="2147483769" r:id="rId49"/>
    <p:sldLayoutId id="2147483770" r:id="rId50"/>
    <p:sldLayoutId id="2147483771" r:id="rId51"/>
    <p:sldLayoutId id="2147483772" r:id="rId52"/>
    <p:sldLayoutId id="2147483773" r:id="rId53"/>
    <p:sldLayoutId id="2147483774" r:id="rId54"/>
    <p:sldLayoutId id="2147483775" r:id="rId55"/>
    <p:sldLayoutId id="2147483776" r:id="rId56"/>
    <p:sldLayoutId id="2147483777" r:id="rId57"/>
    <p:sldLayoutId id="2147483778" r:id="rId58"/>
    <p:sldLayoutId id="2147483779" r:id="rId59"/>
    <p:sldLayoutId id="2147483780" r:id="rId60"/>
    <p:sldLayoutId id="2147483781" r:id="rId61"/>
    <p:sldLayoutId id="2147483782" r:id="rId62"/>
    <p:sldLayoutId id="2147483783" r:id="rId63"/>
    <p:sldLayoutId id="2147483784" r:id="rId64"/>
    <p:sldLayoutId id="2147483785" r:id="rId65"/>
    <p:sldLayoutId id="2147483786" r:id="rId66"/>
    <p:sldLayoutId id="2147483787" r:id="rId67"/>
    <p:sldLayoutId id="2147483788" r:id="rId68"/>
    <p:sldLayoutId id="2147483789" r:id="rId69"/>
    <p:sldLayoutId id="2147483790" r:id="rId70"/>
    <p:sldLayoutId id="2147483791" r:id="rId71"/>
    <p:sldLayoutId id="2147483792" r:id="rId72"/>
    <p:sldLayoutId id="2147483793" r:id="rId73"/>
    <p:sldLayoutId id="2147483794" r:id="rId74"/>
    <p:sldLayoutId id="2147483795" r:id="rId75"/>
    <p:sldLayoutId id="2147483796" r:id="rId76"/>
    <p:sldLayoutId id="2147483797" r:id="rId77"/>
    <p:sldLayoutId id="2147483798" r:id="rId78"/>
    <p:sldLayoutId id="2147483799" r:id="rId79"/>
    <p:sldLayoutId id="2147483800" r:id="rId80"/>
    <p:sldLayoutId id="2147483801" r:id="rId81"/>
    <p:sldLayoutId id="2147483802" r:id="rId82"/>
    <p:sldLayoutId id="2147483803" r:id="rId83"/>
    <p:sldLayoutId id="2147483804" r:id="rId84"/>
    <p:sldLayoutId id="2147483805" r:id="rId85"/>
    <p:sldLayoutId id="2147483806" r:id="rId86"/>
    <p:sldLayoutId id="2147483807" r:id="rId87"/>
    <p:sldLayoutId id="2147483808" r:id="rId88"/>
    <p:sldLayoutId id="2147483809" r:id="rId89"/>
    <p:sldLayoutId id="2147483810" r:id="rId90"/>
    <p:sldLayoutId id="2147483811" r:id="rId91"/>
    <p:sldLayoutId id="2147483812" r:id="rId92"/>
    <p:sldLayoutId id="2147483813" r:id="rId93"/>
    <p:sldLayoutId id="2147483814" r:id="rId94"/>
    <p:sldLayoutId id="2147483815" r:id="rId95"/>
    <p:sldLayoutId id="2147483816" r:id="rId96"/>
    <p:sldLayoutId id="2147483817" r:id="rId97"/>
    <p:sldLayoutId id="2147483818" r:id="rId98"/>
    <p:sldLayoutId id="2147483819" r:id="rId99"/>
    <p:sldLayoutId id="2147483820" r:id="rId100"/>
    <p:sldLayoutId id="2147483821" r:id="rId101"/>
    <p:sldLayoutId id="2147483822" r:id="rId102"/>
    <p:sldLayoutId id="2147483823" r:id="rId103"/>
    <p:sldLayoutId id="2147483824" r:id="rId104"/>
    <p:sldLayoutId id="2147483825" r:id="rId105"/>
    <p:sldLayoutId id="2147483826" r:id="rId106"/>
    <p:sldLayoutId id="2147483827" r:id="rId107"/>
    <p:sldLayoutId id="2147483828" r:id="rId108"/>
    <p:sldLayoutId id="2147483829" r:id="rId109"/>
    <p:sldLayoutId id="2147483830" r:id="rId110"/>
    <p:sldLayoutId id="2147483831" r:id="rId111"/>
    <p:sldLayoutId id="2147483832" r:id="rId112"/>
    <p:sldLayoutId id="2147483833" r:id="rId113"/>
    <p:sldLayoutId id="2147483834" r:id="rId114"/>
    <p:sldLayoutId id="2147483835" r:id="rId115"/>
    <p:sldLayoutId id="2147483836" r:id="rId116"/>
    <p:sldLayoutId id="2147483837" r:id="rId117"/>
    <p:sldLayoutId id="2147483838" r:id="rId118"/>
    <p:sldLayoutId id="2147483839" r:id="rId119"/>
    <p:sldLayoutId id="2147483840" r:id="rId120"/>
    <p:sldLayoutId id="2147483841" r:id="rId121"/>
    <p:sldLayoutId id="2147483842" r:id="rId122"/>
    <p:sldLayoutId id="2147483843" r:id="rId123"/>
    <p:sldLayoutId id="2147483844" r:id="rId124"/>
    <p:sldLayoutId id="2147483845" r:id="rId125"/>
    <p:sldLayoutId id="2147483649" r:id="rId126"/>
    <p:sldLayoutId id="2147483709" r:id="rId127"/>
    <p:sldLayoutId id="2147483710" r:id="rId128"/>
    <p:sldLayoutId id="2147483711" r:id="rId129"/>
    <p:sldLayoutId id="2147483701" r:id="rId130"/>
    <p:sldLayoutId id="2147483702" r:id="rId131"/>
    <p:sldLayoutId id="2147483703" r:id="rId132"/>
    <p:sldLayoutId id="2147483704" r:id="rId133"/>
    <p:sldLayoutId id="2147483707" r:id="rId134"/>
    <p:sldLayoutId id="2147483708" r:id="rId135"/>
    <p:sldLayoutId id="2147483715" r:id="rId136"/>
    <p:sldLayoutId id="2147483716" r:id="rId137"/>
    <p:sldLayoutId id="2147483717" r:id="rId138"/>
    <p:sldLayoutId id="2147483713" r:id="rId139"/>
    <p:sldLayoutId id="2147483712" r:id="rId140"/>
    <p:sldLayoutId id="2147483714" r:id="rId141"/>
    <p:sldLayoutId id="2147483718" r:id="rId142"/>
    <p:sldLayoutId id="2147483686" r:id="rId143"/>
    <p:sldLayoutId id="2147483687" r:id="rId144"/>
    <p:sldLayoutId id="2147483688" r:id="rId145"/>
    <p:sldLayoutId id="2147483696" r:id="rId146"/>
    <p:sldLayoutId id="2147483699" r:id="rId147"/>
    <p:sldLayoutId id="2147483691" r:id="rId148"/>
    <p:sldLayoutId id="2147483698" r:id="rId149"/>
    <p:sldLayoutId id="2147483689" r:id="rId150"/>
    <p:sldLayoutId id="2147483692" r:id="rId151"/>
    <p:sldLayoutId id="2147483650" r:id="rId152"/>
    <p:sldLayoutId id="2147483693" r:id="rId153"/>
    <p:sldLayoutId id="2147483660" r:id="rId154"/>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158"/>
        </a:buBlip>
        <a:defRPr sz="1800" b="1" i="0" kern="1200">
          <a:solidFill>
            <a:schemeClr val="tx1"/>
          </a:solidFill>
          <a:latin typeface="Montserrat" pitchFamily="2" charset="77"/>
          <a:ea typeface="+mn-ea"/>
          <a:cs typeface="+mn-cs"/>
        </a:defRPr>
      </a:lvl1pPr>
      <a:lvl2pPr marL="360000" indent="-180000" algn="l" defTabSz="914400" rtl="0" eaLnBrk="1" latinLnBrk="0" hangingPunct="1">
        <a:lnSpc>
          <a:spcPts val="1400"/>
        </a:lnSpc>
        <a:spcBef>
          <a:spcPts val="0"/>
        </a:spcBef>
        <a:spcAft>
          <a:spcPts val="650"/>
        </a:spcAft>
        <a:buSzPct val="125000"/>
        <a:buFontTx/>
        <a:buBlip>
          <a:blip r:embed="rId158"/>
        </a:buBlip>
        <a:tabLst/>
        <a:defRPr sz="1200" kern="1200">
          <a:solidFill>
            <a:schemeClr val="tx1"/>
          </a:solidFill>
          <a:latin typeface="Montserrat" pitchFamily="2" charset="77"/>
          <a:ea typeface="+mn-ea"/>
          <a:cs typeface="+mn-cs"/>
        </a:defRPr>
      </a:lvl2pPr>
      <a:lvl3pPr marL="540000" indent="-180000" algn="l" defTabSz="914400" rtl="0" eaLnBrk="1" latinLnBrk="0" hangingPunct="1">
        <a:lnSpc>
          <a:spcPts val="1400"/>
        </a:lnSpc>
        <a:spcBef>
          <a:spcPts val="0"/>
        </a:spcBef>
        <a:spcAft>
          <a:spcPts val="650"/>
        </a:spcAft>
        <a:buSzPct val="120000"/>
        <a:buFontTx/>
        <a:buBlip>
          <a:blip r:embed="rId158"/>
        </a:buBlip>
        <a:tabLst/>
        <a:defRPr sz="1000" b="1" i="0" kern="1200">
          <a:solidFill>
            <a:schemeClr val="tx1"/>
          </a:solidFill>
          <a:latin typeface="Montserrat" pitchFamily="2" charset="77"/>
          <a:ea typeface="+mn-ea"/>
          <a:cs typeface="+mn-cs"/>
        </a:defRPr>
      </a:lvl3pPr>
      <a:lvl4pPr marL="720000" indent="-180000" algn="l" defTabSz="914400" rtl="0" eaLnBrk="1" latinLnBrk="0" hangingPunct="1">
        <a:lnSpc>
          <a:spcPts val="1200"/>
        </a:lnSpc>
        <a:spcBef>
          <a:spcPts val="0"/>
        </a:spcBef>
        <a:spcAft>
          <a:spcPts val="650"/>
        </a:spcAft>
        <a:buSzPct val="120000"/>
        <a:buFontTx/>
        <a:buBlip>
          <a:blip r:embed="rId158"/>
        </a:buBlip>
        <a:tabLst/>
        <a:defRPr sz="1000" kern="1200">
          <a:solidFill>
            <a:schemeClr val="tx1"/>
          </a:solidFill>
          <a:latin typeface="Montserrat" pitchFamily="2" charset="77"/>
          <a:ea typeface="+mn-ea"/>
          <a:cs typeface="+mn-cs"/>
        </a:defRPr>
      </a:lvl4pPr>
      <a:lvl5pPr marL="900000" indent="-180000" algn="l" defTabSz="914400" rtl="0" eaLnBrk="1" latinLnBrk="0" hangingPunct="1">
        <a:lnSpc>
          <a:spcPts val="1000"/>
        </a:lnSpc>
        <a:spcBef>
          <a:spcPts val="0"/>
        </a:spcBef>
        <a:spcAft>
          <a:spcPts val="650"/>
        </a:spcAft>
        <a:buSzPct val="125000"/>
        <a:buFontTx/>
        <a:buBlip>
          <a:blip r:embed="rId158"/>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3" pos="850">
          <p15:clr>
            <a:srgbClr val="F26B43"/>
          </p15:clr>
        </p15:guide>
        <p15:guide id="36" pos="1954">
          <p15:clr>
            <a:srgbClr val="F26B43"/>
          </p15:clr>
        </p15:guide>
        <p15:guide id="39" pos="2678">
          <p15:clr>
            <a:srgbClr val="F26B43"/>
          </p15:clr>
        </p15:guide>
        <p15:guide id="42" pos="3782">
          <p15:clr>
            <a:srgbClr val="F26B43"/>
          </p15:clr>
        </p15:guide>
        <p15:guide id="45" pos="4506">
          <p15:clr>
            <a:srgbClr val="F26B43"/>
          </p15:clr>
        </p15:guide>
        <p15:guide id="48" pos="5610">
          <p15:clr>
            <a:srgbClr val="F26B43"/>
          </p15:clr>
        </p15:guide>
        <p15:guide id="51" pos="6334">
          <p15:clr>
            <a:srgbClr val="F26B43"/>
          </p15:clr>
        </p15:guide>
        <p15:guide id="54" pos="7438">
          <p15:clr>
            <a:srgbClr val="F26B43"/>
          </p15:clr>
        </p15:guide>
        <p15:guide id="57" orient="horz" pos="238" userDrawn="1">
          <p15:clr>
            <a:srgbClr val="F26B43"/>
          </p15:clr>
        </p15:guide>
        <p15:guide id="58" orient="horz" pos="4081" userDrawn="1">
          <p15:clr>
            <a:srgbClr val="F26B43"/>
          </p15:clr>
        </p15:guide>
        <p15:guide id="59" pos="237" userDrawn="1">
          <p15:clr>
            <a:srgbClr val="F26B43"/>
          </p15:clr>
        </p15:guide>
        <p15:guide id="60" pos="732" userDrawn="1">
          <p15:clr>
            <a:srgbClr val="F26B43"/>
          </p15:clr>
        </p15:guide>
        <p15:guide id="61" pos="851" userDrawn="1">
          <p15:clr>
            <a:srgbClr val="F26B43"/>
          </p15:clr>
        </p15:guide>
        <p15:guide id="62" pos="1345" userDrawn="1">
          <p15:clr>
            <a:srgbClr val="F26B43"/>
          </p15:clr>
        </p15:guide>
        <p15:guide id="63" pos="1460" userDrawn="1">
          <p15:clr>
            <a:srgbClr val="F26B43"/>
          </p15:clr>
        </p15:guide>
        <p15:guide id="64" pos="1955" userDrawn="1">
          <p15:clr>
            <a:srgbClr val="F26B43"/>
          </p15:clr>
        </p15:guide>
        <p15:guide id="65" pos="2069" userDrawn="1">
          <p15:clr>
            <a:srgbClr val="F26B43"/>
          </p15:clr>
        </p15:guide>
        <p15:guide id="66" pos="2564" userDrawn="1">
          <p15:clr>
            <a:srgbClr val="F26B43"/>
          </p15:clr>
        </p15:guide>
        <p15:guide id="67" pos="2679" userDrawn="1">
          <p15:clr>
            <a:srgbClr val="F26B43"/>
          </p15:clr>
        </p15:guide>
        <p15:guide id="68" pos="3173" userDrawn="1">
          <p15:clr>
            <a:srgbClr val="F26B43"/>
          </p15:clr>
        </p15:guide>
        <p15:guide id="69" pos="3288" userDrawn="1">
          <p15:clr>
            <a:srgbClr val="F26B43"/>
          </p15:clr>
        </p15:guide>
        <p15:guide id="70" pos="3783" userDrawn="1">
          <p15:clr>
            <a:srgbClr val="F26B43"/>
          </p15:clr>
        </p15:guide>
        <p15:guide id="71" pos="3897" userDrawn="1">
          <p15:clr>
            <a:srgbClr val="F26B43"/>
          </p15:clr>
        </p15:guide>
        <p15:guide id="72" pos="4392" userDrawn="1">
          <p15:clr>
            <a:srgbClr val="F26B43"/>
          </p15:clr>
        </p15:guide>
        <p15:guide id="73" pos="4507" userDrawn="1">
          <p15:clr>
            <a:srgbClr val="F26B43"/>
          </p15:clr>
        </p15:guide>
        <p15:guide id="74" pos="5001" userDrawn="1">
          <p15:clr>
            <a:srgbClr val="F26B43"/>
          </p15:clr>
        </p15:guide>
        <p15:guide id="75" pos="5115" userDrawn="1">
          <p15:clr>
            <a:srgbClr val="F26B43"/>
          </p15:clr>
        </p15:guide>
        <p15:guide id="76" pos="5611" userDrawn="1">
          <p15:clr>
            <a:srgbClr val="F26B43"/>
          </p15:clr>
        </p15:guide>
        <p15:guide id="77" pos="5725" userDrawn="1">
          <p15:clr>
            <a:srgbClr val="F26B43"/>
          </p15:clr>
        </p15:guide>
        <p15:guide id="78" pos="6220" userDrawn="1">
          <p15:clr>
            <a:srgbClr val="F26B43"/>
          </p15:clr>
        </p15:guide>
        <p15:guide id="79" pos="6335" userDrawn="1">
          <p15:clr>
            <a:srgbClr val="F26B43"/>
          </p15:clr>
        </p15:guide>
        <p15:guide id="80" pos="6829" userDrawn="1">
          <p15:clr>
            <a:srgbClr val="F26B43"/>
          </p15:clr>
        </p15:guide>
        <p15:guide id="81" pos="6943" userDrawn="1">
          <p15:clr>
            <a:srgbClr val="F26B43"/>
          </p15:clr>
        </p15:guide>
        <p15:guide id="82" pos="7439" userDrawn="1">
          <p15:clr>
            <a:srgbClr val="F26B43"/>
          </p15:clr>
        </p15:guide>
        <p15:guide id="83" pos="3840" userDrawn="1">
          <p15:clr>
            <a:srgbClr val="9FCC3B"/>
          </p15:clr>
        </p15:guide>
        <p15:guide id="84"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154.xml"/></Relationships>
</file>

<file path=ppt/slides/_rels/slide11.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54.svg"/><Relationship Id="rId2" Type="http://schemas.openxmlformats.org/officeDocument/2006/relationships/image" Target="../media/image44.png"/><Relationship Id="rId1" Type="http://schemas.openxmlformats.org/officeDocument/2006/relationships/slideLayout" Target="../slideLayouts/slideLayout48.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8.xml"/><Relationship Id="rId1" Type="http://schemas.openxmlformats.org/officeDocument/2006/relationships/slideLayout" Target="../slideLayouts/slideLayout48.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s>
</file>

<file path=ppt/slides/_rels/slide1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8.xml"/><Relationship Id="rId5" Type="http://schemas.openxmlformats.org/officeDocument/2006/relationships/image" Target="../media/image68.sv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aj397NltC1V9hDz5WHB6ECp1RLgqKlQJ/view" TargetMode="External"/><Relationship Id="rId2" Type="http://schemas.openxmlformats.org/officeDocument/2006/relationships/notesSlide" Target="../notesSlides/notesSlide9.xml"/><Relationship Id="rId1" Type="http://schemas.openxmlformats.org/officeDocument/2006/relationships/slideLayout" Target="../slideLayouts/slideLayout48.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hyperlink" Target="http://designing.numbers.tilda.ws/charts_we_create_en" TargetMode="External"/><Relationship Id="rId2" Type="http://schemas.openxmlformats.org/officeDocument/2006/relationships/notesSlide" Target="../notesSlides/notesSlide2.xml"/><Relationship Id="rId1" Type="http://schemas.openxmlformats.org/officeDocument/2006/relationships/slideLayout" Target="../slideLayouts/slideLayout48.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rachelcinelli/viz/DVSSurveyDataVisualizationTools/DataVizToolsSurvey" TargetMode="External"/><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Visualising Data</a:t>
            </a:r>
          </a:p>
        </p:txBody>
      </p:sp>
      <p:sp>
        <p:nvSpPr>
          <p:cNvPr id="3" name="Text Placeholder 2"/>
          <p:cNvSpPr>
            <a:spLocks noGrp="1"/>
          </p:cNvSpPr>
          <p:nvPr>
            <p:ph type="body" sz="quarter" idx="10"/>
          </p:nvPr>
        </p:nvSpPr>
        <p:spPr/>
        <p:txBody>
          <a:bodyPr/>
          <a:lstStyle/>
          <a:p>
            <a:pPr marL="0" indent="0">
              <a:buNone/>
            </a:pPr>
            <a:r>
              <a:rPr lang="en-US" dirty="0"/>
              <a:t>Why do we use BI software?</a:t>
            </a:r>
            <a:endParaRPr lang="en-GB" dirty="0"/>
          </a:p>
        </p:txBody>
      </p:sp>
    </p:spTree>
    <p:extLst>
      <p:ext uri="{BB962C8B-B14F-4D97-AF65-F5344CB8AC3E}">
        <p14:creationId xmlns:p14="http://schemas.microsoft.com/office/powerpoint/2010/main" val="278520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9E681B-63E4-5B0B-562E-451EECF3DFFE}"/>
              </a:ext>
            </a:extLst>
          </p:cNvPr>
          <p:cNvSpPr>
            <a:spLocks noGrp="1"/>
          </p:cNvSpPr>
          <p:nvPr>
            <p:ph type="body" sz="quarter" idx="4294967295"/>
          </p:nvPr>
        </p:nvSpPr>
        <p:spPr>
          <a:xfrm>
            <a:off x="1226127" y="545992"/>
            <a:ext cx="7262813" cy="482600"/>
          </a:xfrm>
        </p:spPr>
        <p:txBody>
          <a:bodyPr/>
          <a:lstStyle/>
          <a:p>
            <a:pPr marL="0" indent="0">
              <a:buNone/>
            </a:pPr>
            <a:r>
              <a:rPr lang="en-GB" sz="4000" dirty="0">
                <a:latin typeface="Montserrat Black" panose="00000A00000000000000" pitchFamily="2" charset="0"/>
              </a:rPr>
              <a:t>Cloud rising</a:t>
            </a:r>
          </a:p>
        </p:txBody>
      </p:sp>
      <p:sp>
        <p:nvSpPr>
          <p:cNvPr id="3" name="Slide Number Placeholder 2">
            <a:extLst>
              <a:ext uri="{FF2B5EF4-FFF2-40B4-BE49-F238E27FC236}">
                <a16:creationId xmlns:a16="http://schemas.microsoft.com/office/drawing/2014/main" id="{E19569A5-B883-36FB-A038-854D1D29929E}"/>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10</a:t>
            </a:fld>
            <a:endParaRPr lang="en-GB" dirty="0"/>
          </a:p>
        </p:txBody>
      </p:sp>
      <p:pic>
        <p:nvPicPr>
          <p:cNvPr id="1026" name="Picture 2" descr="Qlik in 2023 Gartner Magic Quadrant for Analytics and Business Intelligence  Platforms « Climber">
            <a:extLst>
              <a:ext uri="{FF2B5EF4-FFF2-40B4-BE49-F238E27FC236}">
                <a16:creationId xmlns:a16="http://schemas.microsoft.com/office/drawing/2014/main" id="{AA09C5F0-24BD-173D-F2B2-0F44743F2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80" y="1423555"/>
            <a:ext cx="7813170" cy="439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391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909DBD-0E2F-8779-C719-62297A9AC1B1}"/>
              </a:ext>
            </a:extLst>
          </p:cNvPr>
          <p:cNvSpPr>
            <a:spLocks noGrp="1"/>
          </p:cNvSpPr>
          <p:nvPr>
            <p:ph type="body" sz="quarter" idx="10"/>
          </p:nvPr>
        </p:nvSpPr>
        <p:spPr/>
        <p:txBody>
          <a:bodyPr/>
          <a:lstStyle/>
          <a:p>
            <a:r>
              <a:rPr lang="en-GB" dirty="0"/>
              <a:t>What visual style tells a good story?</a:t>
            </a:r>
          </a:p>
        </p:txBody>
      </p:sp>
      <p:sp>
        <p:nvSpPr>
          <p:cNvPr id="3" name="Slide Number Placeholder 2">
            <a:extLst>
              <a:ext uri="{FF2B5EF4-FFF2-40B4-BE49-F238E27FC236}">
                <a16:creationId xmlns:a16="http://schemas.microsoft.com/office/drawing/2014/main" id="{5502288C-498A-00A3-3AAC-C6EBEC96C4A0}"/>
              </a:ext>
            </a:extLst>
          </p:cNvPr>
          <p:cNvSpPr>
            <a:spLocks noGrp="1"/>
          </p:cNvSpPr>
          <p:nvPr>
            <p:ph type="sldNum" sz="quarter" idx="4"/>
          </p:nvPr>
        </p:nvSpPr>
        <p:spPr/>
        <p:txBody>
          <a:bodyPr/>
          <a:lstStyle/>
          <a:p>
            <a:fld id="{EF892D59-8F09-EF4B-AD6D-DA609442F868}" type="slidenum">
              <a:rPr lang="en-GB" smtClean="0"/>
              <a:pPr/>
              <a:t>11</a:t>
            </a:fld>
            <a:endParaRPr lang="en-GB" dirty="0"/>
          </a:p>
        </p:txBody>
      </p:sp>
      <p:pic>
        <p:nvPicPr>
          <p:cNvPr id="8" name="Graphic 7" descr="Monitor outline">
            <a:extLst>
              <a:ext uri="{FF2B5EF4-FFF2-40B4-BE49-F238E27FC236}">
                <a16:creationId xmlns:a16="http://schemas.microsoft.com/office/drawing/2014/main" id="{74FF4AAE-6FC1-BFFF-3AC6-BB258C8AD0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363251"/>
            <a:ext cx="4026195" cy="4026195"/>
          </a:xfrm>
          <a:prstGeom prst="rect">
            <a:avLst/>
          </a:prstGeom>
        </p:spPr>
      </p:pic>
      <p:sp>
        <p:nvSpPr>
          <p:cNvPr id="10" name="TextBox 9">
            <a:extLst>
              <a:ext uri="{FF2B5EF4-FFF2-40B4-BE49-F238E27FC236}">
                <a16:creationId xmlns:a16="http://schemas.microsoft.com/office/drawing/2014/main" id="{A84ED497-053E-A5E3-F0E6-F6261CB5844B}"/>
              </a:ext>
            </a:extLst>
          </p:cNvPr>
          <p:cNvSpPr txBox="1"/>
          <p:nvPr/>
        </p:nvSpPr>
        <p:spPr>
          <a:xfrm>
            <a:off x="4867053" y="4481651"/>
            <a:ext cx="6116380" cy="1568571"/>
          </a:xfrm>
          <a:prstGeom prst="rect">
            <a:avLst/>
          </a:prstGeom>
          <a:noFill/>
        </p:spPr>
        <p:txBody>
          <a:bodyPr wrap="square">
            <a:spAutoFit/>
          </a:bodyPr>
          <a:lstStyle/>
          <a:p>
            <a:pPr marL="342900" indent="-342900">
              <a:lnSpc>
                <a:spcPct val="107000"/>
              </a:lnSpc>
              <a:spcBef>
                <a:spcPts val="400"/>
              </a:spcBef>
              <a:spcAft>
                <a:spcPts val="400"/>
              </a:spcAft>
              <a:buFont typeface="Arial" panose="020B0604020202020204" pitchFamily="34" charset="0"/>
              <a:buChar char="•"/>
            </a:pPr>
            <a:r>
              <a:rPr lang="en-GB" sz="18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Hands-on exercise </a:t>
            </a:r>
          </a:p>
          <a:p>
            <a:pPr marL="342900" indent="-342900">
              <a:lnSpc>
                <a:spcPct val="107000"/>
              </a:lnSpc>
              <a:spcBef>
                <a:spcPts val="400"/>
              </a:spcBef>
              <a:spcAft>
                <a:spcPts val="400"/>
              </a:spcAft>
              <a:buFont typeface="Arial" panose="020B0604020202020204" pitchFamily="34" charset="0"/>
              <a:buChar char="•"/>
            </a:pPr>
            <a:r>
              <a:rPr lang="en-GB"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Work in small groups </a:t>
            </a:r>
          </a:p>
          <a:p>
            <a:pPr marL="342900" indent="-342900">
              <a:lnSpc>
                <a:spcPct val="107000"/>
              </a:lnSpc>
              <a:spcBef>
                <a:spcPts val="400"/>
              </a:spcBef>
              <a:spcAft>
                <a:spcPts val="400"/>
              </a:spcAft>
              <a:buFont typeface="Arial" panose="020B0604020202020204" pitchFamily="34" charset="0"/>
              <a:buChar char="•"/>
            </a:pPr>
            <a:r>
              <a:rPr lang="en-GB" sz="1800" b="1"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Task: 1.3.1_task_diversityintech</a:t>
            </a:r>
          </a:p>
          <a:p>
            <a:pPr marL="342900" indent="-342900">
              <a:lnSpc>
                <a:spcPct val="107000"/>
              </a:lnSpc>
              <a:spcBef>
                <a:spcPts val="400"/>
              </a:spcBef>
              <a:spcAft>
                <a:spcPts val="400"/>
              </a:spcAft>
              <a:buFont typeface="Arial" panose="020B0604020202020204" pitchFamily="34" charset="0"/>
              <a:buChar char="•"/>
            </a:pPr>
            <a:r>
              <a:rPr lang="en-GB"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15 minutes to review and prepare your talk back</a:t>
            </a:r>
            <a:endParaRPr lang="en-GB" sz="18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endParaRPr>
          </a:p>
        </p:txBody>
      </p:sp>
      <p:pic>
        <p:nvPicPr>
          <p:cNvPr id="12" name="Graphic 11" descr="Thumbs up sign with solid fill">
            <a:extLst>
              <a:ext uri="{FF2B5EF4-FFF2-40B4-BE49-F238E27FC236}">
                <a16:creationId xmlns:a16="http://schemas.microsoft.com/office/drawing/2014/main" id="{4D6524F6-A03E-BFAA-9AD7-AFA775DCC3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0843" y="1674628"/>
            <a:ext cx="914400" cy="914400"/>
          </a:xfrm>
          <a:prstGeom prst="rect">
            <a:avLst/>
          </a:prstGeom>
        </p:spPr>
      </p:pic>
      <p:pic>
        <p:nvPicPr>
          <p:cNvPr id="14" name="Graphic 13" descr="Thumbs Down with solid fill">
            <a:extLst>
              <a:ext uri="{FF2B5EF4-FFF2-40B4-BE49-F238E27FC236}">
                <a16:creationId xmlns:a16="http://schemas.microsoft.com/office/drawing/2014/main" id="{CD19BBCA-4BB7-30EB-8479-C040663A1E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7572" y="1919148"/>
            <a:ext cx="914400" cy="914400"/>
          </a:xfrm>
          <a:prstGeom prst="rect">
            <a:avLst/>
          </a:prstGeom>
        </p:spPr>
      </p:pic>
    </p:spTree>
    <p:extLst>
      <p:ext uri="{BB962C8B-B14F-4D97-AF65-F5344CB8AC3E}">
        <p14:creationId xmlns:p14="http://schemas.microsoft.com/office/powerpoint/2010/main" val="1982887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909DBD-0E2F-8779-C719-62297A9AC1B1}"/>
              </a:ext>
            </a:extLst>
          </p:cNvPr>
          <p:cNvSpPr>
            <a:spLocks noGrp="1"/>
          </p:cNvSpPr>
          <p:nvPr>
            <p:ph type="body" sz="quarter" idx="10"/>
          </p:nvPr>
        </p:nvSpPr>
        <p:spPr/>
        <p:txBody>
          <a:bodyPr/>
          <a:lstStyle/>
          <a:p>
            <a:r>
              <a:rPr lang="en-GB" dirty="0"/>
              <a:t>Visual best practices</a:t>
            </a:r>
          </a:p>
        </p:txBody>
      </p:sp>
      <p:sp>
        <p:nvSpPr>
          <p:cNvPr id="3" name="Slide Number Placeholder 2">
            <a:extLst>
              <a:ext uri="{FF2B5EF4-FFF2-40B4-BE49-F238E27FC236}">
                <a16:creationId xmlns:a16="http://schemas.microsoft.com/office/drawing/2014/main" id="{5502288C-498A-00A3-3AAC-C6EBEC96C4A0}"/>
              </a:ext>
            </a:extLst>
          </p:cNvPr>
          <p:cNvSpPr>
            <a:spLocks noGrp="1"/>
          </p:cNvSpPr>
          <p:nvPr>
            <p:ph type="sldNum" sz="quarter" idx="4"/>
          </p:nvPr>
        </p:nvSpPr>
        <p:spPr/>
        <p:txBody>
          <a:bodyPr/>
          <a:lstStyle/>
          <a:p>
            <a:fld id="{EF892D59-8F09-EF4B-AD6D-DA609442F868}" type="slidenum">
              <a:rPr lang="en-GB" smtClean="0"/>
              <a:pPr/>
              <a:t>12</a:t>
            </a:fld>
            <a:endParaRPr lang="en-GB" dirty="0"/>
          </a:p>
        </p:txBody>
      </p:sp>
      <p:pic>
        <p:nvPicPr>
          <p:cNvPr id="5" name="Graphic 4" descr="Palette with solid fill">
            <a:extLst>
              <a:ext uri="{FF2B5EF4-FFF2-40B4-BE49-F238E27FC236}">
                <a16:creationId xmlns:a16="http://schemas.microsoft.com/office/drawing/2014/main" id="{5EAD9BCA-5BF5-F176-0196-B2189D77B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0185" y="265461"/>
            <a:ext cx="914400" cy="914400"/>
          </a:xfrm>
          <a:prstGeom prst="rect">
            <a:avLst/>
          </a:prstGeom>
        </p:spPr>
      </p:pic>
      <p:pic>
        <p:nvPicPr>
          <p:cNvPr id="7" name="Graphic 6" descr="Alterations &amp; Tailoring with solid fill">
            <a:extLst>
              <a:ext uri="{FF2B5EF4-FFF2-40B4-BE49-F238E27FC236}">
                <a16:creationId xmlns:a16="http://schemas.microsoft.com/office/drawing/2014/main" id="{B7E9329B-BB5C-B738-875A-7F76B7F752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1702" y="1318439"/>
            <a:ext cx="914400" cy="914400"/>
          </a:xfrm>
          <a:prstGeom prst="rect">
            <a:avLst/>
          </a:prstGeom>
        </p:spPr>
      </p:pic>
      <p:pic>
        <p:nvPicPr>
          <p:cNvPr id="11" name="Graphic 10" descr="Address Book with solid fill">
            <a:extLst>
              <a:ext uri="{FF2B5EF4-FFF2-40B4-BE49-F238E27FC236}">
                <a16:creationId xmlns:a16="http://schemas.microsoft.com/office/drawing/2014/main" id="{0838B234-E318-9BC6-80D6-EED5FBA977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11702" y="2319789"/>
            <a:ext cx="914400" cy="914400"/>
          </a:xfrm>
          <a:prstGeom prst="rect">
            <a:avLst/>
          </a:prstGeom>
        </p:spPr>
      </p:pic>
      <p:pic>
        <p:nvPicPr>
          <p:cNvPr id="15" name="Graphic 14" descr="Chat bubble with solid fill">
            <a:extLst>
              <a:ext uri="{FF2B5EF4-FFF2-40B4-BE49-F238E27FC236}">
                <a16:creationId xmlns:a16="http://schemas.microsoft.com/office/drawing/2014/main" id="{7592129D-597B-764F-7096-ECEA2E44D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2334" y="4196435"/>
            <a:ext cx="914400" cy="914400"/>
          </a:xfrm>
          <a:prstGeom prst="rect">
            <a:avLst/>
          </a:prstGeom>
        </p:spPr>
      </p:pic>
      <p:pic>
        <p:nvPicPr>
          <p:cNvPr id="17" name="Graphic 16" descr="Mop and bucket with solid fill">
            <a:extLst>
              <a:ext uri="{FF2B5EF4-FFF2-40B4-BE49-F238E27FC236}">
                <a16:creationId xmlns:a16="http://schemas.microsoft.com/office/drawing/2014/main" id="{66787606-ED2E-8252-98A0-60C9D00E66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07394" y="5009827"/>
            <a:ext cx="914400" cy="914400"/>
          </a:xfrm>
          <a:prstGeom prst="rect">
            <a:avLst/>
          </a:prstGeom>
        </p:spPr>
      </p:pic>
      <p:pic>
        <p:nvPicPr>
          <p:cNvPr id="19" name="Graphic 18" descr="Connected with solid fill">
            <a:extLst>
              <a:ext uri="{FF2B5EF4-FFF2-40B4-BE49-F238E27FC236}">
                <a16:creationId xmlns:a16="http://schemas.microsoft.com/office/drawing/2014/main" id="{C4B04D06-2A6B-E8BF-0B24-6B0DED568C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11702" y="3207608"/>
            <a:ext cx="914400" cy="914400"/>
          </a:xfrm>
          <a:prstGeom prst="rect">
            <a:avLst/>
          </a:prstGeom>
        </p:spPr>
      </p:pic>
      <p:sp>
        <p:nvSpPr>
          <p:cNvPr id="21" name="TextBox 20">
            <a:extLst>
              <a:ext uri="{FF2B5EF4-FFF2-40B4-BE49-F238E27FC236}">
                <a16:creationId xmlns:a16="http://schemas.microsoft.com/office/drawing/2014/main" id="{1384EAA0-3746-D89E-26E1-3B9B13F14725}"/>
              </a:ext>
            </a:extLst>
          </p:cNvPr>
          <p:cNvSpPr txBox="1"/>
          <p:nvPr/>
        </p:nvSpPr>
        <p:spPr>
          <a:xfrm>
            <a:off x="6904960" y="388627"/>
            <a:ext cx="5287040" cy="668068"/>
          </a:xfrm>
          <a:prstGeom prst="rect">
            <a:avLst/>
          </a:prstGeom>
          <a:noFill/>
        </p:spPr>
        <p:txBody>
          <a:bodyPr wrap="square">
            <a:spAutoFit/>
          </a:bodyPr>
          <a:lstStyle/>
          <a:p>
            <a:pPr>
              <a:lnSpc>
                <a:spcPct val="107000"/>
              </a:lnSpc>
              <a:spcBef>
                <a:spcPts val="400"/>
              </a:spcBef>
              <a:spcAft>
                <a:spcPts val="400"/>
              </a:spcAft>
            </a:pPr>
            <a:r>
              <a:rPr lang="en-GB" sz="18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deliberate use of complementary colours that are accessible </a:t>
            </a:r>
          </a:p>
        </p:txBody>
      </p:sp>
      <p:sp>
        <p:nvSpPr>
          <p:cNvPr id="23" name="TextBox 22">
            <a:extLst>
              <a:ext uri="{FF2B5EF4-FFF2-40B4-BE49-F238E27FC236}">
                <a16:creationId xmlns:a16="http://schemas.microsoft.com/office/drawing/2014/main" id="{F55613D8-1877-D165-A71E-FC5FB9CD8B1E}"/>
              </a:ext>
            </a:extLst>
          </p:cNvPr>
          <p:cNvSpPr txBox="1"/>
          <p:nvPr/>
        </p:nvSpPr>
        <p:spPr>
          <a:xfrm>
            <a:off x="7006856" y="1415917"/>
            <a:ext cx="4901609" cy="668068"/>
          </a:xfrm>
          <a:prstGeom prst="rect">
            <a:avLst/>
          </a:prstGeom>
          <a:noFill/>
        </p:spPr>
        <p:txBody>
          <a:bodyPr wrap="square">
            <a:spAutoFit/>
          </a:bodyPr>
          <a:lstStyle/>
          <a:p>
            <a:pPr>
              <a:lnSpc>
                <a:spcPct val="107000"/>
              </a:lnSpc>
              <a:spcBef>
                <a:spcPts val="400"/>
              </a:spcBef>
              <a:spcAft>
                <a:spcPts val="400"/>
              </a:spcAft>
            </a:pPr>
            <a:r>
              <a:rPr lang="en-GB"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adjust the size of plots, points and text to make things readable </a:t>
            </a:r>
            <a:endParaRPr lang="en-GB" sz="1800" dirty="0">
              <a:solidFill>
                <a:srgbClr val="004050"/>
              </a:solidFill>
              <a:latin typeface="Montserrat" panose="00000500000000000000" pitchFamily="2" charset="0"/>
              <a:ea typeface="Montserrat" panose="00000500000000000000" pitchFamily="2" charset="0"/>
              <a:cs typeface="Times New Roman" panose="02020603050405020304" pitchFamily="18" charset="0"/>
            </a:endParaRPr>
          </a:p>
        </p:txBody>
      </p:sp>
      <p:sp>
        <p:nvSpPr>
          <p:cNvPr id="24" name="TextBox 23">
            <a:extLst>
              <a:ext uri="{FF2B5EF4-FFF2-40B4-BE49-F238E27FC236}">
                <a16:creationId xmlns:a16="http://schemas.microsoft.com/office/drawing/2014/main" id="{A143024B-E06F-1C27-7B2F-E2B8A0005AAB}"/>
              </a:ext>
            </a:extLst>
          </p:cNvPr>
          <p:cNvSpPr txBox="1"/>
          <p:nvPr/>
        </p:nvSpPr>
        <p:spPr>
          <a:xfrm>
            <a:off x="7006855" y="2442955"/>
            <a:ext cx="4901609" cy="668068"/>
          </a:xfrm>
          <a:prstGeom prst="rect">
            <a:avLst/>
          </a:prstGeom>
          <a:noFill/>
        </p:spPr>
        <p:txBody>
          <a:bodyPr wrap="square">
            <a:spAutoFit/>
          </a:bodyPr>
          <a:lstStyle/>
          <a:p>
            <a:pPr>
              <a:lnSpc>
                <a:spcPct val="107000"/>
              </a:lnSpc>
              <a:spcBef>
                <a:spcPts val="400"/>
              </a:spcBef>
              <a:spcAft>
                <a:spcPts val="400"/>
              </a:spcAft>
            </a:pPr>
            <a:r>
              <a:rPr lang="en-GB" sz="18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ensure that what you design meets the needs of your audience (by asking them)</a:t>
            </a:r>
          </a:p>
        </p:txBody>
      </p:sp>
      <p:sp>
        <p:nvSpPr>
          <p:cNvPr id="25" name="TextBox 24">
            <a:extLst>
              <a:ext uri="{FF2B5EF4-FFF2-40B4-BE49-F238E27FC236}">
                <a16:creationId xmlns:a16="http://schemas.microsoft.com/office/drawing/2014/main" id="{D9130390-C50F-E1E3-B363-BD3C53BEF424}"/>
              </a:ext>
            </a:extLst>
          </p:cNvPr>
          <p:cNvSpPr txBox="1"/>
          <p:nvPr/>
        </p:nvSpPr>
        <p:spPr>
          <a:xfrm>
            <a:off x="7006854" y="3412944"/>
            <a:ext cx="4901609" cy="668068"/>
          </a:xfrm>
          <a:prstGeom prst="rect">
            <a:avLst/>
          </a:prstGeom>
          <a:noFill/>
        </p:spPr>
        <p:txBody>
          <a:bodyPr wrap="square">
            <a:spAutoFit/>
          </a:bodyPr>
          <a:lstStyle/>
          <a:p>
            <a:pPr>
              <a:lnSpc>
                <a:spcPct val="107000"/>
              </a:lnSpc>
              <a:spcBef>
                <a:spcPts val="400"/>
              </a:spcBef>
              <a:spcAft>
                <a:spcPts val="400"/>
              </a:spcAft>
            </a:pPr>
            <a:r>
              <a:rPr lang="en-GB"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avoid suggesting connections that aren’t intended </a:t>
            </a:r>
            <a:endParaRPr lang="en-GB" sz="1800" dirty="0">
              <a:solidFill>
                <a:srgbClr val="004050"/>
              </a:solidFill>
              <a:latin typeface="Montserrat" panose="00000500000000000000" pitchFamily="2" charset="0"/>
              <a:ea typeface="Montserrat" panose="00000500000000000000" pitchFamily="2" charset="0"/>
              <a:cs typeface="Times New Roman" panose="02020603050405020304" pitchFamily="18" charset="0"/>
            </a:endParaRPr>
          </a:p>
        </p:txBody>
      </p:sp>
      <p:sp>
        <p:nvSpPr>
          <p:cNvPr id="26" name="TextBox 25">
            <a:extLst>
              <a:ext uri="{FF2B5EF4-FFF2-40B4-BE49-F238E27FC236}">
                <a16:creationId xmlns:a16="http://schemas.microsoft.com/office/drawing/2014/main" id="{D3EC24A6-C1E5-6F6E-E178-A0DCF566A872}"/>
              </a:ext>
            </a:extLst>
          </p:cNvPr>
          <p:cNvSpPr txBox="1"/>
          <p:nvPr/>
        </p:nvSpPr>
        <p:spPr>
          <a:xfrm>
            <a:off x="7006853" y="4319601"/>
            <a:ext cx="4901609" cy="371705"/>
          </a:xfrm>
          <a:prstGeom prst="rect">
            <a:avLst/>
          </a:prstGeom>
          <a:noFill/>
        </p:spPr>
        <p:txBody>
          <a:bodyPr wrap="square">
            <a:spAutoFit/>
          </a:bodyPr>
          <a:lstStyle/>
          <a:p>
            <a:pPr>
              <a:lnSpc>
                <a:spcPct val="107000"/>
              </a:lnSpc>
              <a:spcBef>
                <a:spcPts val="400"/>
              </a:spcBef>
              <a:spcAft>
                <a:spcPts val="400"/>
              </a:spcAft>
            </a:pPr>
            <a:r>
              <a:rPr lang="en-GB"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use narrative to explain whats going on</a:t>
            </a:r>
            <a:endParaRPr lang="en-GB" sz="1800" dirty="0">
              <a:solidFill>
                <a:srgbClr val="004050"/>
              </a:solidFill>
              <a:latin typeface="Montserrat" panose="00000500000000000000" pitchFamily="2" charset="0"/>
              <a:ea typeface="Montserrat" panose="00000500000000000000" pitchFamily="2" charset="0"/>
              <a:cs typeface="Times New Roman" panose="02020603050405020304" pitchFamily="18" charset="0"/>
            </a:endParaRPr>
          </a:p>
        </p:txBody>
      </p:sp>
      <p:sp>
        <p:nvSpPr>
          <p:cNvPr id="27" name="TextBox 26">
            <a:extLst>
              <a:ext uri="{FF2B5EF4-FFF2-40B4-BE49-F238E27FC236}">
                <a16:creationId xmlns:a16="http://schemas.microsoft.com/office/drawing/2014/main" id="{36BF2E18-77E3-66D0-29D4-B62242320271}"/>
              </a:ext>
            </a:extLst>
          </p:cNvPr>
          <p:cNvSpPr txBox="1"/>
          <p:nvPr/>
        </p:nvSpPr>
        <p:spPr>
          <a:xfrm>
            <a:off x="7006852" y="5256230"/>
            <a:ext cx="4901609" cy="371705"/>
          </a:xfrm>
          <a:prstGeom prst="rect">
            <a:avLst/>
          </a:prstGeom>
          <a:noFill/>
        </p:spPr>
        <p:txBody>
          <a:bodyPr wrap="square">
            <a:spAutoFit/>
          </a:bodyPr>
          <a:lstStyle/>
          <a:p>
            <a:pPr>
              <a:lnSpc>
                <a:spcPct val="107000"/>
              </a:lnSpc>
              <a:spcBef>
                <a:spcPts val="400"/>
              </a:spcBef>
              <a:spcAft>
                <a:spcPts val="400"/>
              </a:spcAft>
            </a:pPr>
            <a:r>
              <a:rPr lang="en-GB"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declutter everything you build </a:t>
            </a:r>
            <a:endParaRPr lang="en-GB" sz="1800" dirty="0">
              <a:solidFill>
                <a:srgbClr val="004050"/>
              </a:solidFill>
              <a:latin typeface="Montserrat" panose="00000500000000000000" pitchFamily="2" charset="0"/>
              <a:ea typeface="Montserrat"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3321556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909DBD-0E2F-8779-C719-62297A9AC1B1}"/>
              </a:ext>
            </a:extLst>
          </p:cNvPr>
          <p:cNvSpPr>
            <a:spLocks noGrp="1"/>
          </p:cNvSpPr>
          <p:nvPr>
            <p:ph type="body" sz="quarter" idx="10"/>
          </p:nvPr>
        </p:nvSpPr>
        <p:spPr/>
        <p:txBody>
          <a:bodyPr/>
          <a:lstStyle/>
          <a:p>
            <a:r>
              <a:rPr lang="en-GB" dirty="0"/>
              <a:t>Practise decluttering</a:t>
            </a:r>
          </a:p>
        </p:txBody>
      </p:sp>
      <p:sp>
        <p:nvSpPr>
          <p:cNvPr id="3" name="Slide Number Placeholder 2">
            <a:extLst>
              <a:ext uri="{FF2B5EF4-FFF2-40B4-BE49-F238E27FC236}">
                <a16:creationId xmlns:a16="http://schemas.microsoft.com/office/drawing/2014/main" id="{5502288C-498A-00A3-3AAC-C6EBEC96C4A0}"/>
              </a:ext>
            </a:extLst>
          </p:cNvPr>
          <p:cNvSpPr>
            <a:spLocks noGrp="1"/>
          </p:cNvSpPr>
          <p:nvPr>
            <p:ph type="sldNum" sz="quarter" idx="4"/>
          </p:nvPr>
        </p:nvSpPr>
        <p:spPr/>
        <p:txBody>
          <a:bodyPr/>
          <a:lstStyle/>
          <a:p>
            <a:fld id="{EF892D59-8F09-EF4B-AD6D-DA609442F868}" type="slidenum">
              <a:rPr lang="en-GB" smtClean="0"/>
              <a:pPr/>
              <a:t>13</a:t>
            </a:fld>
            <a:endParaRPr lang="en-GB" dirty="0"/>
          </a:p>
        </p:txBody>
      </p:sp>
      <p:pic>
        <p:nvPicPr>
          <p:cNvPr id="8" name="Graphic 7" descr="Monitor outline">
            <a:extLst>
              <a:ext uri="{FF2B5EF4-FFF2-40B4-BE49-F238E27FC236}">
                <a16:creationId xmlns:a16="http://schemas.microsoft.com/office/drawing/2014/main" id="{74FF4AAE-6FC1-BFFF-3AC6-BB258C8AD0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363251"/>
            <a:ext cx="4026195" cy="4026195"/>
          </a:xfrm>
          <a:prstGeom prst="rect">
            <a:avLst/>
          </a:prstGeom>
        </p:spPr>
      </p:pic>
      <p:sp>
        <p:nvSpPr>
          <p:cNvPr id="10" name="TextBox 9">
            <a:extLst>
              <a:ext uri="{FF2B5EF4-FFF2-40B4-BE49-F238E27FC236}">
                <a16:creationId xmlns:a16="http://schemas.microsoft.com/office/drawing/2014/main" id="{A84ED497-053E-A5E3-F0E6-F6261CB5844B}"/>
              </a:ext>
            </a:extLst>
          </p:cNvPr>
          <p:cNvSpPr txBox="1"/>
          <p:nvPr/>
        </p:nvSpPr>
        <p:spPr>
          <a:xfrm>
            <a:off x="4867053" y="4481651"/>
            <a:ext cx="6116380" cy="1568571"/>
          </a:xfrm>
          <a:prstGeom prst="rect">
            <a:avLst/>
          </a:prstGeom>
          <a:noFill/>
        </p:spPr>
        <p:txBody>
          <a:bodyPr wrap="square">
            <a:spAutoFit/>
          </a:bodyPr>
          <a:lstStyle/>
          <a:p>
            <a:pPr marL="342900" indent="-342900">
              <a:lnSpc>
                <a:spcPct val="107000"/>
              </a:lnSpc>
              <a:spcBef>
                <a:spcPts val="400"/>
              </a:spcBef>
              <a:spcAft>
                <a:spcPts val="400"/>
              </a:spcAft>
              <a:buFont typeface="Arial" panose="020B0604020202020204" pitchFamily="34" charset="0"/>
              <a:buChar char="•"/>
            </a:pPr>
            <a:r>
              <a:rPr lang="en-GB" sz="18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Hands-on exercise </a:t>
            </a:r>
          </a:p>
          <a:p>
            <a:pPr marL="342900" indent="-342900">
              <a:lnSpc>
                <a:spcPct val="107000"/>
              </a:lnSpc>
              <a:spcBef>
                <a:spcPts val="400"/>
              </a:spcBef>
              <a:spcAft>
                <a:spcPts val="400"/>
              </a:spcAft>
              <a:buFont typeface="Arial" panose="020B0604020202020204" pitchFamily="34" charset="0"/>
              <a:buChar char="•"/>
            </a:pPr>
            <a:r>
              <a:rPr lang="en-GB"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Work in small groups</a:t>
            </a:r>
          </a:p>
          <a:p>
            <a:pPr marL="342900" indent="-342900">
              <a:lnSpc>
                <a:spcPct val="107000"/>
              </a:lnSpc>
              <a:spcBef>
                <a:spcPts val="400"/>
              </a:spcBef>
              <a:spcAft>
                <a:spcPts val="400"/>
              </a:spcAft>
              <a:buFont typeface="Arial" panose="020B0604020202020204" pitchFamily="34" charset="0"/>
              <a:buChar char="•"/>
            </a:pPr>
            <a:r>
              <a:rPr lang="en-GB" sz="1800" b="1"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Task_1.3.2_decluttering</a:t>
            </a:r>
          </a:p>
          <a:p>
            <a:pPr marL="342900" indent="-342900">
              <a:lnSpc>
                <a:spcPct val="107000"/>
              </a:lnSpc>
              <a:spcBef>
                <a:spcPts val="400"/>
              </a:spcBef>
              <a:spcAft>
                <a:spcPts val="400"/>
              </a:spcAft>
              <a:buFont typeface="Arial" panose="020B0604020202020204" pitchFamily="34" charset="0"/>
              <a:buChar char="•"/>
            </a:pPr>
            <a:r>
              <a:rPr lang="en-GB"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10 minutes to identify decluttering steps </a:t>
            </a:r>
            <a:endParaRPr lang="en-GB" sz="18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endParaRPr>
          </a:p>
        </p:txBody>
      </p:sp>
      <p:pic>
        <p:nvPicPr>
          <p:cNvPr id="15" name="Graphic 14" descr="Mop and bucket with solid fill">
            <a:extLst>
              <a:ext uri="{FF2B5EF4-FFF2-40B4-BE49-F238E27FC236}">
                <a16:creationId xmlns:a16="http://schemas.microsoft.com/office/drawing/2014/main" id="{DC356A16-0F06-0D75-E79E-BB7C2FD8FB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6836" y="1461947"/>
            <a:ext cx="1183759" cy="1183759"/>
          </a:xfrm>
          <a:prstGeom prst="rect">
            <a:avLst/>
          </a:prstGeom>
        </p:spPr>
      </p:pic>
    </p:spTree>
    <p:extLst>
      <p:ext uri="{BB962C8B-B14F-4D97-AF65-F5344CB8AC3E}">
        <p14:creationId xmlns:p14="http://schemas.microsoft.com/office/powerpoint/2010/main" val="3340386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909DBD-0E2F-8779-C719-62297A9AC1B1}"/>
              </a:ext>
            </a:extLst>
          </p:cNvPr>
          <p:cNvSpPr>
            <a:spLocks noGrp="1"/>
          </p:cNvSpPr>
          <p:nvPr>
            <p:ph type="body" sz="quarter" idx="10"/>
          </p:nvPr>
        </p:nvSpPr>
        <p:spPr/>
        <p:txBody>
          <a:bodyPr/>
          <a:lstStyle/>
          <a:p>
            <a:r>
              <a:rPr lang="en-GB" dirty="0"/>
              <a:t>Your priorities</a:t>
            </a:r>
          </a:p>
        </p:txBody>
      </p:sp>
      <p:sp>
        <p:nvSpPr>
          <p:cNvPr id="3" name="Slide Number Placeholder 2">
            <a:extLst>
              <a:ext uri="{FF2B5EF4-FFF2-40B4-BE49-F238E27FC236}">
                <a16:creationId xmlns:a16="http://schemas.microsoft.com/office/drawing/2014/main" id="{5502288C-498A-00A3-3AAC-C6EBEC96C4A0}"/>
              </a:ext>
            </a:extLst>
          </p:cNvPr>
          <p:cNvSpPr>
            <a:spLocks noGrp="1"/>
          </p:cNvSpPr>
          <p:nvPr>
            <p:ph type="sldNum" sz="quarter" idx="4"/>
          </p:nvPr>
        </p:nvSpPr>
        <p:spPr/>
        <p:txBody>
          <a:bodyPr/>
          <a:lstStyle/>
          <a:p>
            <a:fld id="{EF892D59-8F09-EF4B-AD6D-DA609442F868}" type="slidenum">
              <a:rPr lang="en-GB" smtClean="0"/>
              <a:pPr/>
              <a:t>14</a:t>
            </a:fld>
            <a:endParaRPr lang="en-GB" dirty="0"/>
          </a:p>
        </p:txBody>
      </p:sp>
      <p:sp>
        <p:nvSpPr>
          <p:cNvPr id="4" name="Text Placeholder 5">
            <a:extLst>
              <a:ext uri="{FF2B5EF4-FFF2-40B4-BE49-F238E27FC236}">
                <a16:creationId xmlns:a16="http://schemas.microsoft.com/office/drawing/2014/main" id="{5C2EB86F-F99E-4DDC-A1F4-BBC232AD33F5}"/>
              </a:ext>
            </a:extLst>
          </p:cNvPr>
          <p:cNvSpPr>
            <a:spLocks noGrp="1"/>
          </p:cNvSpPr>
          <p:nvPr>
            <p:ph type="body" sz="quarter" idx="11"/>
          </p:nvPr>
        </p:nvSpPr>
        <p:spPr>
          <a:xfrm>
            <a:off x="5378007" y="3429000"/>
            <a:ext cx="6342671" cy="3395147"/>
          </a:xfrm>
        </p:spPr>
        <p:txBody>
          <a:bodyPr/>
          <a:lstStyle/>
          <a:p>
            <a:pPr>
              <a:lnSpc>
                <a:spcPct val="100000"/>
              </a:lnSpc>
            </a:pPr>
            <a:endParaRPr lang="en-GB" dirty="0"/>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Learn techniques, not software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Map the </a:t>
            </a: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end-to-end data </a:t>
            </a: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journey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Work on re</a:t>
            </a: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quirements, not tasks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Build a portfolio</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Refresh the questions, the data and your designs regularly </a:t>
            </a:r>
            <a:endPar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endParaRPr>
          </a:p>
        </p:txBody>
      </p:sp>
      <p:pic>
        <p:nvPicPr>
          <p:cNvPr id="6" name="Picture 5">
            <a:hlinkClick r:id="rId3"/>
            <a:extLst>
              <a:ext uri="{FF2B5EF4-FFF2-40B4-BE49-F238E27FC236}">
                <a16:creationId xmlns:a16="http://schemas.microsoft.com/office/drawing/2014/main" id="{6FDFE5B5-C103-4AAC-49E2-1B038D10276B}"/>
              </a:ext>
            </a:extLst>
          </p:cNvPr>
          <p:cNvPicPr>
            <a:picLocks noChangeAspect="1"/>
          </p:cNvPicPr>
          <p:nvPr/>
        </p:nvPicPr>
        <p:blipFill>
          <a:blip r:embed="rId4"/>
          <a:stretch>
            <a:fillRect/>
          </a:stretch>
        </p:blipFill>
        <p:spPr>
          <a:xfrm>
            <a:off x="4478121" y="140679"/>
            <a:ext cx="7171041" cy="3063505"/>
          </a:xfrm>
          <a:prstGeom prst="rect">
            <a:avLst/>
          </a:prstGeom>
        </p:spPr>
      </p:pic>
      <p:sp>
        <p:nvSpPr>
          <p:cNvPr id="7" name="TextBox 6">
            <a:extLst>
              <a:ext uri="{FF2B5EF4-FFF2-40B4-BE49-F238E27FC236}">
                <a16:creationId xmlns:a16="http://schemas.microsoft.com/office/drawing/2014/main" id="{B8FE781B-2A63-0B61-C6A2-8394FC6B6C8B}"/>
              </a:ext>
            </a:extLst>
          </p:cNvPr>
          <p:cNvSpPr txBox="1"/>
          <p:nvPr/>
        </p:nvSpPr>
        <p:spPr>
          <a:xfrm>
            <a:off x="5056781" y="3339000"/>
            <a:ext cx="6081984" cy="180000"/>
          </a:xfrm>
          <a:prstGeom prst="rect">
            <a:avLst/>
          </a:prstGeom>
        </p:spPr>
        <p:txBody>
          <a:bodyPr vert="horz" wrap="square" lIns="0" tIns="0" rIns="0" bIns="0" rtlCol="0" anchor="t" anchorCtr="0">
            <a:normAutofit fontScale="77500" lnSpcReduction="20000"/>
          </a:bodyPr>
          <a:lstStyle/>
          <a:p>
            <a:pPr algn="l"/>
            <a:r>
              <a:rPr lang="en-GB" dirty="0"/>
              <a:t>Arielle Khan – State of the data visualisation industry survey 2022</a:t>
            </a:r>
          </a:p>
        </p:txBody>
      </p:sp>
    </p:spTree>
    <p:extLst>
      <p:ext uri="{BB962C8B-B14F-4D97-AF65-F5344CB8AC3E}">
        <p14:creationId xmlns:p14="http://schemas.microsoft.com/office/powerpoint/2010/main" val="360006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E87DD2D7-5B49-4A9E-80B7-7AF7E6274D65}"/>
              </a:ext>
            </a:extLst>
          </p:cNvPr>
          <p:cNvGraphicFramePr/>
          <p:nvPr>
            <p:extLst>
              <p:ext uri="{D42A27DB-BD31-4B8C-83A1-F6EECF244321}">
                <p14:modId xmlns:p14="http://schemas.microsoft.com/office/powerpoint/2010/main" val="370718859"/>
              </p:ext>
            </p:extLst>
          </p:nvPr>
        </p:nvGraphicFramePr>
        <p:xfrm>
          <a:off x="4538794" y="263079"/>
          <a:ext cx="7515559" cy="6331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 Placeholder 1"/>
          <p:cNvSpPr>
            <a:spLocks noGrp="1"/>
          </p:cNvSpPr>
          <p:nvPr>
            <p:ph type="body" sz="quarter" idx="10"/>
          </p:nvPr>
        </p:nvSpPr>
        <p:spPr/>
        <p:txBody>
          <a:bodyPr/>
          <a:lstStyle/>
          <a:p>
            <a:r>
              <a:rPr lang="en-GB" dirty="0"/>
              <a:t>Lesson agenda</a:t>
            </a:r>
          </a:p>
        </p:txBody>
      </p:sp>
    </p:spTree>
    <p:extLst>
      <p:ext uri="{BB962C8B-B14F-4D97-AF65-F5344CB8AC3E}">
        <p14:creationId xmlns:p14="http://schemas.microsoft.com/office/powerpoint/2010/main" val="345514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E74C90-CE67-4BC1-B98D-AD4450FED914}"/>
              </a:ext>
            </a:extLst>
          </p:cNvPr>
          <p:cNvSpPr>
            <a:spLocks noGrp="1"/>
          </p:cNvSpPr>
          <p:nvPr>
            <p:ph type="body" sz="quarter" idx="10"/>
          </p:nvPr>
        </p:nvSpPr>
        <p:spPr/>
        <p:txBody>
          <a:bodyPr/>
          <a:lstStyle/>
          <a:p>
            <a:pPr lvl="1">
              <a:lnSpc>
                <a:spcPct val="100000"/>
              </a:lnSpc>
            </a:pPr>
            <a:r>
              <a:rPr lang="en-GB" sz="3600" dirty="0">
                <a:latin typeface="Montserrat Black" panose="00000A00000000000000" pitchFamily="2" charset="0"/>
              </a:rPr>
              <a:t>Data visualisations are:</a:t>
            </a:r>
          </a:p>
          <a:p>
            <a:pPr lvl="1">
              <a:lnSpc>
                <a:spcPct val="100000"/>
              </a:lnSpc>
            </a:pPr>
            <a:endParaRPr lang="en-GB" sz="3600" dirty="0">
              <a:latin typeface="Montserrat Black" panose="00000A00000000000000" pitchFamily="2" charset="0"/>
            </a:endParaRPr>
          </a:p>
        </p:txBody>
      </p:sp>
      <p:sp>
        <p:nvSpPr>
          <p:cNvPr id="6" name="Text Placeholder 5">
            <a:extLst>
              <a:ext uri="{FF2B5EF4-FFF2-40B4-BE49-F238E27FC236}">
                <a16:creationId xmlns:a16="http://schemas.microsoft.com/office/drawing/2014/main" id="{452F6AC7-BC6B-445F-BC4F-BBA78878511C}"/>
              </a:ext>
            </a:extLst>
          </p:cNvPr>
          <p:cNvSpPr>
            <a:spLocks noGrp="1"/>
          </p:cNvSpPr>
          <p:nvPr>
            <p:ph type="body" sz="quarter" idx="11"/>
          </p:nvPr>
        </p:nvSpPr>
        <p:spPr/>
        <p:txBody>
          <a:bodyPr/>
          <a:lstStyle/>
          <a:p>
            <a:pPr>
              <a:lnSpc>
                <a:spcPct val="100000"/>
              </a:lnSpc>
            </a:pPr>
            <a:endParaRPr lang="en-GB" dirty="0"/>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Graphical representations of data or information in a visual format.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Visual elements such as charts, graphs, maps, and diagrams created to present data patterns</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Allows you to detect </a:t>
            </a: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relationships, observe trends, gaps, and opportunities more intuitively</a:t>
            </a:r>
          </a:p>
        </p:txBody>
      </p:sp>
    </p:spTree>
    <p:extLst>
      <p:ext uri="{BB962C8B-B14F-4D97-AF65-F5344CB8AC3E}">
        <p14:creationId xmlns:p14="http://schemas.microsoft.com/office/powerpoint/2010/main" val="190508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909DBD-0E2F-8779-C719-62297A9AC1B1}"/>
              </a:ext>
            </a:extLst>
          </p:cNvPr>
          <p:cNvSpPr>
            <a:spLocks noGrp="1"/>
          </p:cNvSpPr>
          <p:nvPr>
            <p:ph type="body" sz="quarter" idx="10"/>
          </p:nvPr>
        </p:nvSpPr>
        <p:spPr>
          <a:xfrm>
            <a:off x="384784" y="1242034"/>
            <a:ext cx="3846974" cy="1962150"/>
          </a:xfrm>
        </p:spPr>
        <p:txBody>
          <a:bodyPr/>
          <a:lstStyle/>
          <a:p>
            <a:r>
              <a:rPr lang="en-GB" dirty="0"/>
              <a:t>Most used visualisations</a:t>
            </a:r>
          </a:p>
        </p:txBody>
      </p:sp>
      <p:sp>
        <p:nvSpPr>
          <p:cNvPr id="3" name="Slide Number Placeholder 2">
            <a:extLst>
              <a:ext uri="{FF2B5EF4-FFF2-40B4-BE49-F238E27FC236}">
                <a16:creationId xmlns:a16="http://schemas.microsoft.com/office/drawing/2014/main" id="{5502288C-498A-00A3-3AAC-C6EBEC96C4A0}"/>
              </a:ext>
            </a:extLst>
          </p:cNvPr>
          <p:cNvSpPr>
            <a:spLocks noGrp="1"/>
          </p:cNvSpPr>
          <p:nvPr>
            <p:ph type="sldNum" sz="quarter" idx="4"/>
          </p:nvPr>
        </p:nvSpPr>
        <p:spPr/>
        <p:txBody>
          <a:bodyPr/>
          <a:lstStyle/>
          <a:p>
            <a:fld id="{EF892D59-8F09-EF4B-AD6D-DA609442F868}" type="slidenum">
              <a:rPr lang="en-GB" smtClean="0"/>
              <a:pPr/>
              <a:t>4</a:t>
            </a:fld>
            <a:endParaRPr lang="en-GB" dirty="0"/>
          </a:p>
        </p:txBody>
      </p:sp>
      <p:pic>
        <p:nvPicPr>
          <p:cNvPr id="8" name="Picture 7">
            <a:hlinkClick r:id="rId3"/>
            <a:extLst>
              <a:ext uri="{FF2B5EF4-FFF2-40B4-BE49-F238E27FC236}">
                <a16:creationId xmlns:a16="http://schemas.microsoft.com/office/drawing/2014/main" id="{BFAF27FA-1362-D9BC-FBDA-74D316532922}"/>
              </a:ext>
            </a:extLst>
          </p:cNvPr>
          <p:cNvPicPr>
            <a:picLocks noChangeAspect="1"/>
          </p:cNvPicPr>
          <p:nvPr/>
        </p:nvPicPr>
        <p:blipFill>
          <a:blip r:embed="rId4"/>
          <a:stretch>
            <a:fillRect/>
          </a:stretch>
        </p:blipFill>
        <p:spPr>
          <a:xfrm>
            <a:off x="4316658" y="1010093"/>
            <a:ext cx="7725246" cy="5039833"/>
          </a:xfrm>
          <a:prstGeom prst="rect">
            <a:avLst/>
          </a:prstGeom>
        </p:spPr>
      </p:pic>
      <p:sp>
        <p:nvSpPr>
          <p:cNvPr id="9" name="TextBox 8">
            <a:extLst>
              <a:ext uri="{FF2B5EF4-FFF2-40B4-BE49-F238E27FC236}">
                <a16:creationId xmlns:a16="http://schemas.microsoft.com/office/drawing/2014/main" id="{68F685E3-F13E-03F0-9FA5-9DF60CAE7F8E}"/>
              </a:ext>
            </a:extLst>
          </p:cNvPr>
          <p:cNvSpPr txBox="1"/>
          <p:nvPr/>
        </p:nvSpPr>
        <p:spPr>
          <a:xfrm>
            <a:off x="5273588" y="6227243"/>
            <a:ext cx="6081984" cy="180000"/>
          </a:xfrm>
          <a:prstGeom prst="rect">
            <a:avLst/>
          </a:prstGeom>
        </p:spPr>
        <p:txBody>
          <a:bodyPr vert="horz" wrap="square" lIns="0" tIns="0" rIns="0" bIns="0" rtlCol="0" anchor="t" anchorCtr="0">
            <a:normAutofit fontScale="70000" lnSpcReduction="20000"/>
          </a:bodyPr>
          <a:lstStyle/>
          <a:p>
            <a:pPr algn="l"/>
            <a:r>
              <a:rPr lang="en-GB" dirty="0"/>
              <a:t>Nadia </a:t>
            </a:r>
            <a:r>
              <a:rPr lang="en-GB" dirty="0" err="1"/>
              <a:t>Andrianova</a:t>
            </a:r>
            <a:r>
              <a:rPr lang="en-GB" dirty="0"/>
              <a:t> – state of the data visualisation industry survey 2022</a:t>
            </a:r>
          </a:p>
        </p:txBody>
      </p:sp>
    </p:spTree>
    <p:extLst>
      <p:ext uri="{BB962C8B-B14F-4D97-AF65-F5344CB8AC3E}">
        <p14:creationId xmlns:p14="http://schemas.microsoft.com/office/powerpoint/2010/main" val="3691978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F16F48-5186-9F9D-F2D4-A3CD45712218}"/>
              </a:ext>
            </a:extLst>
          </p:cNvPr>
          <p:cNvSpPr>
            <a:spLocks noGrp="1"/>
          </p:cNvSpPr>
          <p:nvPr>
            <p:ph type="body" sz="quarter" idx="10"/>
          </p:nvPr>
        </p:nvSpPr>
        <p:spPr/>
        <p:txBody>
          <a:bodyPr/>
          <a:lstStyle/>
          <a:p>
            <a:r>
              <a:rPr lang="en-GB" dirty="0"/>
              <a:t>What chart should I use to…? </a:t>
            </a:r>
          </a:p>
        </p:txBody>
      </p:sp>
      <p:sp>
        <p:nvSpPr>
          <p:cNvPr id="3" name="Slide Number Placeholder 2">
            <a:extLst>
              <a:ext uri="{FF2B5EF4-FFF2-40B4-BE49-F238E27FC236}">
                <a16:creationId xmlns:a16="http://schemas.microsoft.com/office/drawing/2014/main" id="{9695C092-83A3-F9CA-FD5E-D9C0A298E681}"/>
              </a:ext>
            </a:extLst>
          </p:cNvPr>
          <p:cNvSpPr>
            <a:spLocks noGrp="1"/>
          </p:cNvSpPr>
          <p:nvPr>
            <p:ph type="sldNum" sz="quarter" idx="4"/>
          </p:nvPr>
        </p:nvSpPr>
        <p:spPr/>
        <p:txBody>
          <a:bodyPr/>
          <a:lstStyle/>
          <a:p>
            <a:fld id="{EF892D59-8F09-EF4B-AD6D-DA609442F868}" type="slidenum">
              <a:rPr lang="en-GB" smtClean="0"/>
              <a:pPr/>
              <a:t>5</a:t>
            </a:fld>
            <a:endParaRPr lang="en-GB" dirty="0"/>
          </a:p>
        </p:txBody>
      </p:sp>
      <p:pic>
        <p:nvPicPr>
          <p:cNvPr id="5" name="Graphic 4" descr="Monitor outline">
            <a:extLst>
              <a:ext uri="{FF2B5EF4-FFF2-40B4-BE49-F238E27FC236}">
                <a16:creationId xmlns:a16="http://schemas.microsoft.com/office/drawing/2014/main" id="{13935D3C-EEF4-B834-6105-5BC0CC3E8D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363251"/>
            <a:ext cx="4026195" cy="4026195"/>
          </a:xfrm>
          <a:prstGeom prst="rect">
            <a:avLst/>
          </a:prstGeom>
        </p:spPr>
      </p:pic>
      <p:pic>
        <p:nvPicPr>
          <p:cNvPr id="7" name="Graphic 6" descr="Penguin with solid fill">
            <a:extLst>
              <a:ext uri="{FF2B5EF4-FFF2-40B4-BE49-F238E27FC236}">
                <a16:creationId xmlns:a16="http://schemas.microsoft.com/office/drawing/2014/main" id="{72FEEFC3-7237-8E9C-AB6E-E0D2659A71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58986" y="1531992"/>
            <a:ext cx="1144772" cy="1144772"/>
          </a:xfrm>
          <a:prstGeom prst="rect">
            <a:avLst/>
          </a:prstGeom>
        </p:spPr>
      </p:pic>
      <p:sp>
        <p:nvSpPr>
          <p:cNvPr id="8" name="TextBox 7">
            <a:extLst>
              <a:ext uri="{FF2B5EF4-FFF2-40B4-BE49-F238E27FC236}">
                <a16:creationId xmlns:a16="http://schemas.microsoft.com/office/drawing/2014/main" id="{BC3ABA8E-8EE4-17E8-18BB-54018F183801}"/>
              </a:ext>
            </a:extLst>
          </p:cNvPr>
          <p:cNvSpPr txBox="1"/>
          <p:nvPr/>
        </p:nvSpPr>
        <p:spPr>
          <a:xfrm>
            <a:off x="4867053" y="4481651"/>
            <a:ext cx="6116380" cy="1568571"/>
          </a:xfrm>
          <a:prstGeom prst="rect">
            <a:avLst/>
          </a:prstGeom>
          <a:noFill/>
        </p:spPr>
        <p:txBody>
          <a:bodyPr wrap="square">
            <a:spAutoFit/>
          </a:bodyPr>
          <a:lstStyle/>
          <a:p>
            <a:pPr marL="342900" indent="-342900">
              <a:lnSpc>
                <a:spcPct val="107000"/>
              </a:lnSpc>
              <a:spcBef>
                <a:spcPts val="400"/>
              </a:spcBef>
              <a:spcAft>
                <a:spcPts val="400"/>
              </a:spcAft>
              <a:buFont typeface="Arial" panose="020B0604020202020204" pitchFamily="34" charset="0"/>
              <a:buChar char="•"/>
            </a:pPr>
            <a:r>
              <a:rPr lang="en-GB" sz="18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Hands-on exercise </a:t>
            </a:r>
          </a:p>
          <a:p>
            <a:pPr marL="342900" indent="-342900">
              <a:lnSpc>
                <a:spcPct val="107000"/>
              </a:lnSpc>
              <a:spcBef>
                <a:spcPts val="400"/>
              </a:spcBef>
              <a:spcAft>
                <a:spcPts val="400"/>
              </a:spcAft>
              <a:buFont typeface="Arial" panose="020B0604020202020204" pitchFamily="34" charset="0"/>
              <a:buChar char="•"/>
            </a:pPr>
            <a:r>
              <a:rPr lang="en-GB"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Work in small groups</a:t>
            </a:r>
          </a:p>
          <a:p>
            <a:pPr marL="342900" indent="-342900">
              <a:lnSpc>
                <a:spcPct val="107000"/>
              </a:lnSpc>
              <a:spcBef>
                <a:spcPts val="400"/>
              </a:spcBef>
              <a:spcAft>
                <a:spcPts val="400"/>
              </a:spcAft>
              <a:buFont typeface="Arial" panose="020B0604020202020204" pitchFamily="34" charset="0"/>
              <a:buChar char="•"/>
            </a:pPr>
            <a:r>
              <a:rPr lang="en-GB" sz="1800" b="1"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Task: 1.3.0_task_penguins</a:t>
            </a:r>
          </a:p>
          <a:p>
            <a:pPr marL="342900" indent="-342900">
              <a:lnSpc>
                <a:spcPct val="107000"/>
              </a:lnSpc>
              <a:spcBef>
                <a:spcPts val="400"/>
              </a:spcBef>
              <a:spcAft>
                <a:spcPts val="400"/>
              </a:spcAft>
              <a:buFont typeface="Arial" panose="020B0604020202020204" pitchFamily="34" charset="0"/>
              <a:buChar char="•"/>
            </a:pPr>
            <a:r>
              <a:rPr lang="en-GB"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15 minutes to identify your chart types</a:t>
            </a:r>
            <a:endParaRPr lang="en-GB" sz="18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6983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909DBD-0E2F-8779-C719-62297A9AC1B1}"/>
              </a:ext>
            </a:extLst>
          </p:cNvPr>
          <p:cNvSpPr>
            <a:spLocks noGrp="1"/>
          </p:cNvSpPr>
          <p:nvPr>
            <p:ph type="body" sz="quarter" idx="10"/>
          </p:nvPr>
        </p:nvSpPr>
        <p:spPr/>
        <p:txBody>
          <a:bodyPr/>
          <a:lstStyle/>
          <a:p>
            <a:r>
              <a:rPr lang="en-GB" dirty="0"/>
              <a:t>Dashboards are different because they:</a:t>
            </a:r>
          </a:p>
        </p:txBody>
      </p:sp>
      <p:sp>
        <p:nvSpPr>
          <p:cNvPr id="3" name="Slide Number Placeholder 2">
            <a:extLst>
              <a:ext uri="{FF2B5EF4-FFF2-40B4-BE49-F238E27FC236}">
                <a16:creationId xmlns:a16="http://schemas.microsoft.com/office/drawing/2014/main" id="{5502288C-498A-00A3-3AAC-C6EBEC96C4A0}"/>
              </a:ext>
            </a:extLst>
          </p:cNvPr>
          <p:cNvSpPr>
            <a:spLocks noGrp="1"/>
          </p:cNvSpPr>
          <p:nvPr>
            <p:ph type="sldNum" sz="quarter" idx="4"/>
          </p:nvPr>
        </p:nvSpPr>
        <p:spPr/>
        <p:txBody>
          <a:bodyPr/>
          <a:lstStyle/>
          <a:p>
            <a:fld id="{EF892D59-8F09-EF4B-AD6D-DA609442F868}" type="slidenum">
              <a:rPr lang="en-GB" smtClean="0"/>
              <a:pPr/>
              <a:t>6</a:t>
            </a:fld>
            <a:endParaRPr lang="en-GB" dirty="0"/>
          </a:p>
        </p:txBody>
      </p:sp>
      <p:sp>
        <p:nvSpPr>
          <p:cNvPr id="4" name="Text Placeholder 5">
            <a:extLst>
              <a:ext uri="{FF2B5EF4-FFF2-40B4-BE49-F238E27FC236}">
                <a16:creationId xmlns:a16="http://schemas.microsoft.com/office/drawing/2014/main" id="{BC63A740-69C7-5772-617A-3DD1B40CE6A0}"/>
              </a:ext>
            </a:extLst>
          </p:cNvPr>
          <p:cNvSpPr>
            <a:spLocks noGrp="1"/>
          </p:cNvSpPr>
          <p:nvPr>
            <p:ph type="body" sz="quarter" idx="11"/>
          </p:nvPr>
        </p:nvSpPr>
        <p:spPr>
          <a:xfrm>
            <a:off x="5378007" y="719273"/>
            <a:ext cx="6342671" cy="5217055"/>
          </a:xfrm>
        </p:spPr>
        <p:txBody>
          <a:bodyPr/>
          <a:lstStyle/>
          <a:p>
            <a:pPr>
              <a:lnSpc>
                <a:spcPct val="100000"/>
              </a:lnSpc>
            </a:pPr>
            <a:endParaRPr lang="en-GB" dirty="0"/>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Include multiple visual elements that are designed to complement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Feature controls which enable drilling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Are designed with an audience in mind</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Show </a:t>
            </a: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real time or near real time data</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Aggregate data from different systems</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Enable goal tracking (e.g., KPIs)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Are customisable and shareable </a:t>
            </a:r>
          </a:p>
          <a:p>
            <a:pPr marL="342900" indent="-342900">
              <a:lnSpc>
                <a:spcPct val="107000"/>
              </a:lnSpc>
              <a:spcBef>
                <a:spcPts val="400"/>
              </a:spcBef>
              <a:spcAft>
                <a:spcPts val="400"/>
              </a:spcAft>
              <a:buFont typeface="Arial" panose="020B0604020202020204" pitchFamily="34" charset="0"/>
              <a:buChar char="•"/>
            </a:pPr>
            <a:endPar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391939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909DBD-0E2F-8779-C719-62297A9AC1B1}"/>
              </a:ext>
            </a:extLst>
          </p:cNvPr>
          <p:cNvSpPr>
            <a:spLocks noGrp="1"/>
          </p:cNvSpPr>
          <p:nvPr>
            <p:ph type="body" sz="quarter" idx="10"/>
          </p:nvPr>
        </p:nvSpPr>
        <p:spPr/>
        <p:txBody>
          <a:bodyPr/>
          <a:lstStyle/>
          <a:p>
            <a:r>
              <a:rPr lang="en-GB" dirty="0"/>
              <a:t>Dashboards require:</a:t>
            </a:r>
          </a:p>
        </p:txBody>
      </p:sp>
      <p:sp>
        <p:nvSpPr>
          <p:cNvPr id="3" name="Slide Number Placeholder 2">
            <a:extLst>
              <a:ext uri="{FF2B5EF4-FFF2-40B4-BE49-F238E27FC236}">
                <a16:creationId xmlns:a16="http://schemas.microsoft.com/office/drawing/2014/main" id="{5502288C-498A-00A3-3AAC-C6EBEC96C4A0}"/>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4" name="Text Placeholder 5">
            <a:extLst>
              <a:ext uri="{FF2B5EF4-FFF2-40B4-BE49-F238E27FC236}">
                <a16:creationId xmlns:a16="http://schemas.microsoft.com/office/drawing/2014/main" id="{BC63A740-69C7-5772-617A-3DD1B40CE6A0}"/>
              </a:ext>
            </a:extLst>
          </p:cNvPr>
          <p:cNvSpPr>
            <a:spLocks noGrp="1"/>
          </p:cNvSpPr>
          <p:nvPr>
            <p:ph type="body" sz="quarter" idx="11"/>
          </p:nvPr>
        </p:nvSpPr>
        <p:spPr>
          <a:xfrm>
            <a:off x="5378007" y="3615070"/>
            <a:ext cx="6342671" cy="2896602"/>
          </a:xfrm>
        </p:spPr>
        <p:txBody>
          <a:bodyPr/>
          <a:lstStyle/>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Respect for small screen real estate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White space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Control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Accessibility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Clarity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Text that explains </a:t>
            </a:r>
          </a:p>
          <a:p>
            <a:pPr marL="342900" indent="-342900">
              <a:lnSpc>
                <a:spcPct val="107000"/>
              </a:lnSpc>
              <a:spcBef>
                <a:spcPts val="400"/>
              </a:spcBef>
              <a:spcAft>
                <a:spcPts val="400"/>
              </a:spcAft>
              <a:buFont typeface="Arial" panose="020B0604020202020204" pitchFamily="34" charset="0"/>
              <a:buChar char="•"/>
            </a:pPr>
            <a:endPar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endParaRPr>
          </a:p>
        </p:txBody>
      </p:sp>
      <p:pic>
        <p:nvPicPr>
          <p:cNvPr id="6" name="Picture 5">
            <a:extLst>
              <a:ext uri="{FF2B5EF4-FFF2-40B4-BE49-F238E27FC236}">
                <a16:creationId xmlns:a16="http://schemas.microsoft.com/office/drawing/2014/main" id="{CAAF5045-814E-6576-36CA-FF3BDBEFA3D0}"/>
              </a:ext>
            </a:extLst>
          </p:cNvPr>
          <p:cNvPicPr>
            <a:picLocks noChangeAspect="1"/>
          </p:cNvPicPr>
          <p:nvPr/>
        </p:nvPicPr>
        <p:blipFill>
          <a:blip r:embed="rId2"/>
          <a:stretch>
            <a:fillRect/>
          </a:stretch>
        </p:blipFill>
        <p:spPr>
          <a:xfrm>
            <a:off x="6203531" y="83346"/>
            <a:ext cx="4170986" cy="3159584"/>
          </a:xfrm>
          <a:prstGeom prst="rect">
            <a:avLst/>
          </a:prstGeom>
          <a:ln>
            <a:solidFill>
              <a:schemeClr val="bg1">
                <a:lumMod val="85000"/>
              </a:schemeClr>
            </a:solidFill>
          </a:ln>
        </p:spPr>
      </p:pic>
    </p:spTree>
    <p:extLst>
      <p:ext uri="{BB962C8B-B14F-4D97-AF65-F5344CB8AC3E}">
        <p14:creationId xmlns:p14="http://schemas.microsoft.com/office/powerpoint/2010/main" val="54720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E74C90-CE67-4BC1-B98D-AD4450FED914}"/>
              </a:ext>
            </a:extLst>
          </p:cNvPr>
          <p:cNvSpPr>
            <a:spLocks noGrp="1"/>
          </p:cNvSpPr>
          <p:nvPr>
            <p:ph type="body" sz="quarter" idx="10"/>
          </p:nvPr>
        </p:nvSpPr>
        <p:spPr/>
        <p:txBody>
          <a:bodyPr/>
          <a:lstStyle/>
          <a:p>
            <a:pPr lvl="1">
              <a:lnSpc>
                <a:spcPct val="100000"/>
              </a:lnSpc>
            </a:pPr>
            <a:r>
              <a:rPr lang="en-GB" sz="3600" dirty="0">
                <a:latin typeface="Montserrat Black" panose="00000A00000000000000" pitchFamily="2" charset="0"/>
              </a:rPr>
              <a:t>BI software allows you to:</a:t>
            </a:r>
          </a:p>
          <a:p>
            <a:pPr lvl="1">
              <a:lnSpc>
                <a:spcPct val="100000"/>
              </a:lnSpc>
            </a:pPr>
            <a:endParaRPr lang="en-GB" sz="3600" dirty="0">
              <a:latin typeface="Montserrat Black" panose="00000A00000000000000" pitchFamily="2" charset="0"/>
            </a:endParaRPr>
          </a:p>
        </p:txBody>
      </p:sp>
      <p:sp>
        <p:nvSpPr>
          <p:cNvPr id="6" name="Text Placeholder 5">
            <a:extLst>
              <a:ext uri="{FF2B5EF4-FFF2-40B4-BE49-F238E27FC236}">
                <a16:creationId xmlns:a16="http://schemas.microsoft.com/office/drawing/2014/main" id="{452F6AC7-BC6B-445F-BC4F-BBA78878511C}"/>
              </a:ext>
            </a:extLst>
          </p:cNvPr>
          <p:cNvSpPr>
            <a:spLocks noGrp="1"/>
          </p:cNvSpPr>
          <p:nvPr>
            <p:ph type="body" sz="quarter" idx="11"/>
          </p:nvPr>
        </p:nvSpPr>
        <p:spPr>
          <a:xfrm>
            <a:off x="5378007" y="719273"/>
            <a:ext cx="6342671" cy="5217055"/>
          </a:xfrm>
        </p:spPr>
        <p:txBody>
          <a:bodyPr/>
          <a:lstStyle/>
          <a:p>
            <a:pPr>
              <a:lnSpc>
                <a:spcPct val="100000"/>
              </a:lnSpc>
            </a:pPr>
            <a:endParaRPr lang="en-GB" dirty="0"/>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Connect to multiple data sources and data source types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Model relationships between data sources and tables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Reshape</a:t>
            </a: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 enhance, and filter </a:t>
            </a: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data</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Configure visual elements (charts and tables) to represent the data </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Connect visual elements interactively</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Publish and share with others</a:t>
            </a:r>
          </a:p>
          <a:p>
            <a:pPr marL="342900" indent="-342900">
              <a:lnSpc>
                <a:spcPct val="107000"/>
              </a:lnSpc>
              <a:spcBef>
                <a:spcPts val="400"/>
              </a:spcBef>
              <a:spcAft>
                <a:spcPts val="400"/>
              </a:spcAft>
              <a:buFont typeface="Arial" panose="020B0604020202020204" pitchFamily="34" charset="0"/>
              <a:buChar char="•"/>
            </a:pPr>
            <a:r>
              <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rPr>
              <a:t>Make d</a:t>
            </a:r>
            <a:r>
              <a:rPr lang="en-GB" sz="2400" dirty="0">
                <a:solidFill>
                  <a:srgbClr val="004050"/>
                </a:solidFill>
                <a:latin typeface="Montserrat" panose="00000500000000000000" pitchFamily="2" charset="0"/>
                <a:ea typeface="Montserrat" panose="00000500000000000000" pitchFamily="2" charset="0"/>
                <a:cs typeface="Times New Roman" panose="02020603050405020304" pitchFamily="18" charset="0"/>
              </a:rPr>
              <a:t>ata-driven decisions</a:t>
            </a:r>
            <a:endParaRPr lang="en-GB" sz="2400" dirty="0">
              <a:solidFill>
                <a:srgbClr val="004050"/>
              </a:solidFill>
              <a:effectLst/>
              <a:latin typeface="Montserrat" panose="00000500000000000000" pitchFamily="2" charset="0"/>
              <a:ea typeface="Montserrat"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317573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909DBD-0E2F-8779-C719-62297A9AC1B1}"/>
              </a:ext>
            </a:extLst>
          </p:cNvPr>
          <p:cNvSpPr>
            <a:spLocks noGrp="1"/>
          </p:cNvSpPr>
          <p:nvPr>
            <p:ph type="body" sz="quarter" idx="10"/>
          </p:nvPr>
        </p:nvSpPr>
        <p:spPr/>
        <p:txBody>
          <a:bodyPr/>
          <a:lstStyle/>
          <a:p>
            <a:r>
              <a:rPr lang="en-GB" dirty="0"/>
              <a:t>Most used BI tools</a:t>
            </a:r>
          </a:p>
        </p:txBody>
      </p:sp>
      <p:sp>
        <p:nvSpPr>
          <p:cNvPr id="3" name="Slide Number Placeholder 2">
            <a:extLst>
              <a:ext uri="{FF2B5EF4-FFF2-40B4-BE49-F238E27FC236}">
                <a16:creationId xmlns:a16="http://schemas.microsoft.com/office/drawing/2014/main" id="{5502288C-498A-00A3-3AAC-C6EBEC96C4A0}"/>
              </a:ext>
            </a:extLst>
          </p:cNvPr>
          <p:cNvSpPr>
            <a:spLocks noGrp="1"/>
          </p:cNvSpPr>
          <p:nvPr>
            <p:ph type="sldNum" sz="quarter" idx="4"/>
          </p:nvPr>
        </p:nvSpPr>
        <p:spPr/>
        <p:txBody>
          <a:bodyPr/>
          <a:lstStyle/>
          <a:p>
            <a:fld id="{EF892D59-8F09-EF4B-AD6D-DA609442F868}" type="slidenum">
              <a:rPr lang="en-GB" smtClean="0"/>
              <a:pPr/>
              <a:t>9</a:t>
            </a:fld>
            <a:endParaRPr lang="en-GB" dirty="0"/>
          </a:p>
        </p:txBody>
      </p:sp>
      <p:pic>
        <p:nvPicPr>
          <p:cNvPr id="6" name="Picture 5">
            <a:hlinkClick r:id="rId3"/>
            <a:extLst>
              <a:ext uri="{FF2B5EF4-FFF2-40B4-BE49-F238E27FC236}">
                <a16:creationId xmlns:a16="http://schemas.microsoft.com/office/drawing/2014/main" id="{51AE4643-EA86-56C1-DAC5-BA31D215557B}"/>
              </a:ext>
            </a:extLst>
          </p:cNvPr>
          <p:cNvPicPr>
            <a:picLocks noChangeAspect="1"/>
          </p:cNvPicPr>
          <p:nvPr/>
        </p:nvPicPr>
        <p:blipFill>
          <a:blip r:embed="rId4"/>
          <a:stretch>
            <a:fillRect/>
          </a:stretch>
        </p:blipFill>
        <p:spPr>
          <a:xfrm>
            <a:off x="4657222" y="215077"/>
            <a:ext cx="6991940" cy="5978213"/>
          </a:xfrm>
          <a:prstGeom prst="rect">
            <a:avLst/>
          </a:prstGeom>
        </p:spPr>
      </p:pic>
      <p:sp>
        <p:nvSpPr>
          <p:cNvPr id="5" name="TextBox 4">
            <a:extLst>
              <a:ext uri="{FF2B5EF4-FFF2-40B4-BE49-F238E27FC236}">
                <a16:creationId xmlns:a16="http://schemas.microsoft.com/office/drawing/2014/main" id="{EC5E65BC-2669-AAA8-5434-EEB8F8822E86}"/>
              </a:ext>
            </a:extLst>
          </p:cNvPr>
          <p:cNvSpPr txBox="1"/>
          <p:nvPr/>
        </p:nvSpPr>
        <p:spPr>
          <a:xfrm>
            <a:off x="5273588" y="6391119"/>
            <a:ext cx="6081984" cy="180000"/>
          </a:xfrm>
          <a:prstGeom prst="rect">
            <a:avLst/>
          </a:prstGeom>
        </p:spPr>
        <p:txBody>
          <a:bodyPr vert="horz" wrap="square" lIns="0" tIns="0" rIns="0" bIns="0" rtlCol="0" anchor="t" anchorCtr="0">
            <a:normAutofit fontScale="77500" lnSpcReduction="20000"/>
          </a:bodyPr>
          <a:lstStyle/>
          <a:p>
            <a:pPr algn="l"/>
            <a:r>
              <a:rPr lang="en-GB" dirty="0"/>
              <a:t>Rachel E Cinelli – state of the data visualisation industry survey 2022</a:t>
            </a:r>
          </a:p>
        </p:txBody>
      </p:sp>
    </p:spTree>
    <p:extLst>
      <p:ext uri="{BB962C8B-B14F-4D97-AF65-F5344CB8AC3E}">
        <p14:creationId xmlns:p14="http://schemas.microsoft.com/office/powerpoint/2010/main" val="426375117"/>
      </p:ext>
    </p:extLst>
  </p:cSld>
  <p:clrMapOvr>
    <a:masterClrMapping/>
  </p:clrMapOvr>
</p:sld>
</file>

<file path=ppt/theme/theme1.xml><?xml version="1.0" encoding="utf-8"?>
<a:theme xmlns:a="http://schemas.openxmlformats.org/drawingml/2006/main" name="QA Basic">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Basic" id="{A10D7A89-79AD-4AA9-951C-98FCA5A8A4E2}" vid="{719DDB28-87AF-4252-ADBD-3709B6E81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17C33DDE971642A3AD62E1BE8FB4A8" ma:contentTypeVersion="18" ma:contentTypeDescription="Create a new document." ma:contentTypeScope="" ma:versionID="e27b6b193086ccf2492fa4a1c3beb17a">
  <xsd:schema xmlns:xsd="http://www.w3.org/2001/XMLSchema" xmlns:xs="http://www.w3.org/2001/XMLSchema" xmlns:p="http://schemas.microsoft.com/office/2006/metadata/properties" xmlns:ns2="eb7c3fc1-ccd5-477b-94a4-7b6dc96a8d59" xmlns:ns3="9e706368-9a73-4dcc-9221-b8fc62424fbc" targetNamespace="http://schemas.microsoft.com/office/2006/metadata/properties" ma:root="true" ma:fieldsID="1cbe3fd12ddf180cd07389aecbb7c154" ns2:_="" ns3:_="">
    <xsd:import namespace="eb7c3fc1-ccd5-477b-94a4-7b6dc96a8d59"/>
    <xsd:import namespace="9e706368-9a73-4dcc-9221-b8fc62424fb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7c3fc1-ccd5-477b-94a4-7b6dc96a8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706368-9a73-4dcc-9221-b8fc62424fb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0d56f4e-fc78-4139-b8cb-10eb5f78ae8a}" ma:internalName="TaxCatchAll" ma:showField="CatchAllData" ma:web="9e706368-9a73-4dcc-9221-b8fc62424f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b7c3fc1-ccd5-477b-94a4-7b6dc96a8d59">
      <Terms xmlns="http://schemas.microsoft.com/office/infopath/2007/PartnerControls"/>
    </lcf76f155ced4ddcb4097134ff3c332f>
    <TaxCatchAll xmlns="9e706368-9a73-4dcc-9221-b8fc62424fb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02FF8A-5092-4A39-82BC-6E2A9294AA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7c3fc1-ccd5-477b-94a4-7b6dc96a8d59"/>
    <ds:schemaRef ds:uri="9e706368-9a73-4dcc-9221-b8fc62424f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C9E8AF-535A-48CF-AAD8-C895B8CD3B72}">
  <ds:schemaRefs>
    <ds:schemaRef ds:uri="http://purl.org/dc/elements/1.1/"/>
    <ds:schemaRef ds:uri="http://schemas.microsoft.com/office/2006/metadata/properties"/>
    <ds:schemaRef ds:uri="http://purl.org/dc/terms/"/>
    <ds:schemaRef ds:uri="eb7c3fc1-ccd5-477b-94a4-7b6dc96a8d59"/>
    <ds:schemaRef ds:uri="9e706368-9a73-4dcc-9221-b8fc62424fbc"/>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171AD319-522B-4561-B314-91B8231C20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 Basic</Template>
  <TotalTime>963</TotalTime>
  <Words>969</Words>
  <Application>Microsoft Office PowerPoint</Application>
  <PresentationFormat>Widescreen</PresentationFormat>
  <Paragraphs>109</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Krana Fat B</vt:lpstr>
      <vt:lpstr>Montserrat</vt:lpstr>
      <vt:lpstr>Montserrat Black</vt:lpstr>
      <vt:lpstr>QA Basic</vt:lpstr>
      <vt:lpstr>Visualising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channel the new QA brand</dc:title>
  <dc:subject/>
  <dc:creator>Dobson, Amy</dc:creator>
  <cp:keywords/>
  <dc:description/>
  <cp:lastModifiedBy>Riddell, Amy</cp:lastModifiedBy>
  <cp:revision>81</cp:revision>
  <cp:lastPrinted>2019-07-03T09:46:41Z</cp:lastPrinted>
  <dcterms:created xsi:type="dcterms:W3CDTF">2019-07-15T08:58:16Z</dcterms:created>
  <dcterms:modified xsi:type="dcterms:W3CDTF">2023-08-09T16:08:18Z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0x010100A117C33DDE971642A3AD62E1BE8FB4A8</vt:lpwstr>
  </property>
</Properties>
</file>